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11448-61EB-6464-3C0D-85327B5EC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1A2B4-EC0E-4505-44A3-A8A827F0B4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BCB83-63F9-8A5C-268C-F22C7DCCE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3C03-D1E8-114A-A00A-EB1E224C8373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C4745-8671-CD43-D5D5-F7ABC4970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58840-D820-F588-5EF6-8B71C22A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6C2E-2F33-2B4B-9050-88029D22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7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B5315-7AD1-1265-4ED5-6130D9BFE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FE6DF-3805-E394-D923-681842AC4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8CB08-9028-41A2-E820-FAAC62447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3C03-D1E8-114A-A00A-EB1E224C8373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E3499-14A0-7ECD-BD2D-DA48EAFD8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91ABB-AFFA-02B1-A2E6-B0A141422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6C2E-2F33-2B4B-9050-88029D22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03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4E1CB6-3DB2-814D-4DCE-4C689C72CB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FB1C6D-D055-E830-428E-D26AF37D6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7DF87-9AC3-47F9-0F80-760C33F37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3C03-D1E8-114A-A00A-EB1E224C8373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16CE4-60DC-000A-56CD-13AFC56BE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5B91E-E3CB-B6A8-0772-CA796ABF2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6C2E-2F33-2B4B-9050-88029D22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6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2BCDF-3BB1-9996-0E18-FDB66BEB4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1B96C-63FE-D97C-7F74-5F353FFDE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97407-EEB4-D701-667A-704E98A48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3C03-D1E8-114A-A00A-EB1E224C8373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A8B9B-E000-9B78-A4AA-76627B5E5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479AA-1898-C6A4-BD28-509CB7B9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6C2E-2F33-2B4B-9050-88029D22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2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E931-DC93-05EC-F3AB-DE67961C1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61C0F-39E0-950B-3293-33EFE145F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22C8B-5792-D346-860F-A80230941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3C03-D1E8-114A-A00A-EB1E224C8373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8B658-8C04-3C93-868C-8D4FEE71A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0444E-EF22-FFEF-0351-806DE7CB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6C2E-2F33-2B4B-9050-88029D22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9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0632-A458-D98B-19A3-B6B5A96FC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B80F2-95F9-F00E-9970-1DB047564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3EB2DC-0BE1-3588-0D33-62EA87530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B1232A-E817-941C-AEA0-5222DFBA0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3C03-D1E8-114A-A00A-EB1E224C8373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51CD5-654E-D4D2-4862-DD1A5BC7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FC0B7-34AD-1BCA-1892-A367ABD0E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6C2E-2F33-2B4B-9050-88029D22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351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F837A-FB01-D83D-C231-64AD92BB9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BBC83-E2F7-7879-94F1-BE6E50725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754838-CF8E-6CB3-7B22-C6963E2BB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814A51-14EC-F97F-0308-7A80544CC7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2509B2-89D8-D446-3909-C58798422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C08CA2-A9AD-C308-137C-31F73DC76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3C03-D1E8-114A-A00A-EB1E224C8373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26B432-9D46-9BD1-780F-D7C55A053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183A36-81D4-598A-180B-984B3C91B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6C2E-2F33-2B4B-9050-88029D22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1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B10D5-0E91-A120-2664-EC3B4F69C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9BF923-6313-8813-AC9F-4B8FD0362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3C03-D1E8-114A-A00A-EB1E224C8373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4FC40B-C1BD-B095-9F7E-DAE3ED82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01D150-E869-DF28-547F-3778D6570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6C2E-2F33-2B4B-9050-88029D22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2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89E61E-155B-25DE-19FE-F8DAA058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3C03-D1E8-114A-A00A-EB1E224C8373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6ECC95-D7A5-F28D-88E2-1E5D59E84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C2113-7FAF-1AC3-03EA-0B659D83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6C2E-2F33-2B4B-9050-88029D22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3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73549-1849-C7D4-546D-AC27720D5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1C29D-7EFE-20C4-13B8-9F58645E0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EA609E-3B0F-3E7A-CB75-FAA29044A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2CFB2-9633-9565-1151-6A3E63FB3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3C03-D1E8-114A-A00A-EB1E224C8373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8E4D1-D409-0FBA-18E2-7C14997BC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9C38FB-5A3F-938A-FFD4-D1A805BE2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6C2E-2F33-2B4B-9050-88029D22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54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2A34E-B38A-0CAE-E40B-B44E42E83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D710C3-BB75-A172-ED74-AD7C8636E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56F38-5BA7-746D-364C-75EBB7B64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EF01C-27C3-BCF2-6105-6E6B0E8A5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3C03-D1E8-114A-A00A-EB1E224C8373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4FF9D-724D-5ADF-5620-2AA305819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CD73F-0732-522A-FC52-A296496F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B6C2E-2F33-2B4B-9050-88029D22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45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0416DF-0170-DDE7-B4C7-F24B08CF4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ED2C6-D25D-8484-77A5-5A42D298B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A1B7B-CFE4-DEC7-A8D7-5CB6CBC928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C3C03-D1E8-114A-A00A-EB1E224C8373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C61E0-AEE6-55FD-8721-DD6DF47D8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38692-B315-A390-D867-FA78651F1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B6C2E-2F33-2B4B-9050-88029D22D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0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creen Shot 2022-03-10 at 10.54.31 AM.png" descr="Screen Shot 2022-03-10 at 10.54.3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046" y="58837"/>
            <a:ext cx="8923909" cy="6768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EARNINGS EXAMPLE"/>
          <p:cNvSpPr txBox="1"/>
          <p:nvPr/>
        </p:nvSpPr>
        <p:spPr>
          <a:xfrm>
            <a:off x="8004584" y="495283"/>
            <a:ext cx="2292745" cy="42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229" tIns="50229" rIns="50229" bIns="50229" anchor="ctr">
            <a:spAutoFit/>
          </a:bodyPr>
          <a:lstStyle>
            <a:lvl1pPr algn="r" defTabSz="821531">
              <a:defRPr sz="3000">
                <a:solidFill>
                  <a:srgbClr val="CBC5D8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sz="2109"/>
              <a:t>EARNINGS EXAMPLE</a:t>
            </a:r>
          </a:p>
        </p:txBody>
      </p:sp>
      <p:grpSp>
        <p:nvGrpSpPr>
          <p:cNvPr id="145" name="Group"/>
          <p:cNvGrpSpPr/>
          <p:nvPr/>
        </p:nvGrpSpPr>
        <p:grpSpPr>
          <a:xfrm>
            <a:off x="2622764" y="2060747"/>
            <a:ext cx="5283158" cy="3446917"/>
            <a:chOff x="0" y="0"/>
            <a:chExt cx="7513822" cy="4902280"/>
          </a:xfrm>
        </p:grpSpPr>
        <p:sp>
          <p:nvSpPr>
            <p:cNvPr id="140" name="AVERAGE COST FOR A TEXTURE SERVICE = $125"/>
            <p:cNvSpPr/>
            <p:nvPr/>
          </p:nvSpPr>
          <p:spPr>
            <a:xfrm>
              <a:off x="0" y="0"/>
              <a:ext cx="7513823" cy="827798"/>
            </a:xfrm>
            <a:prstGeom prst="rect">
              <a:avLst/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path path="shape">
                <a:fillToRect l="99807" t="51904" r="192" b="48095"/>
              </a:path>
            </a:gra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580409">
                <a:defRPr sz="2000"/>
              </a:pPr>
              <a:r>
                <a:rPr sz="1406"/>
                <a:t>AVERAGE COST FOR A TEXTURE SERVICE = $</a:t>
              </a:r>
              <a:r>
                <a:rPr sz="1406" b="1">
                  <a:latin typeface="Helvetica"/>
                  <a:ea typeface="Helvetica"/>
                  <a:cs typeface="Helvetica"/>
                  <a:sym typeface="Helvetica"/>
                </a:rPr>
                <a:t>125</a:t>
              </a:r>
            </a:p>
          </p:txBody>
        </p:sp>
        <p:sp>
          <p:nvSpPr>
            <p:cNvPr id="141" name="IF (1) STYLIST DOES (3) SERVICES PER WEEK THAT = $375"/>
            <p:cNvSpPr/>
            <p:nvPr/>
          </p:nvSpPr>
          <p:spPr>
            <a:xfrm>
              <a:off x="0" y="1018620"/>
              <a:ext cx="7513823" cy="827799"/>
            </a:xfrm>
            <a:prstGeom prst="rect">
              <a:avLst/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path path="shape">
                <a:fillToRect l="99807" t="51904" r="192" b="48095"/>
              </a:path>
            </a:gra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580409">
                <a:defRPr sz="2000"/>
              </a:pPr>
              <a:r>
                <a:rPr sz="1406"/>
                <a:t>IF (</a:t>
              </a:r>
              <a:r>
                <a:rPr sz="1406" b="1">
                  <a:latin typeface="Helvetica"/>
                  <a:ea typeface="Helvetica"/>
                  <a:cs typeface="Helvetica"/>
                  <a:sym typeface="Helvetica"/>
                </a:rPr>
                <a:t>1</a:t>
              </a:r>
              <a:r>
                <a:rPr sz="1406"/>
                <a:t>) STYLIST DOES (</a:t>
              </a:r>
              <a:r>
                <a:rPr sz="1406" b="1">
                  <a:latin typeface="Helvetica"/>
                  <a:ea typeface="Helvetica"/>
                  <a:cs typeface="Helvetica"/>
                  <a:sym typeface="Helvetica"/>
                </a:rPr>
                <a:t>3</a:t>
              </a:r>
              <a:r>
                <a:rPr sz="1406"/>
                <a:t>) SERVICES PER WEEK THAT = $</a:t>
              </a:r>
              <a:r>
                <a:rPr sz="1406" b="1">
                  <a:latin typeface="Helvetica"/>
                  <a:ea typeface="Helvetica"/>
                  <a:cs typeface="Helvetica"/>
                  <a:sym typeface="Helvetica"/>
                </a:rPr>
                <a:t>375</a:t>
              </a:r>
            </a:p>
          </p:txBody>
        </p:sp>
        <p:sp>
          <p:nvSpPr>
            <p:cNvPr id="142" name="MULTIPLIED BY (4) WEEKS THAT  = $1,500 PER STYLIST"/>
            <p:cNvSpPr/>
            <p:nvPr/>
          </p:nvSpPr>
          <p:spPr>
            <a:xfrm>
              <a:off x="0" y="2037241"/>
              <a:ext cx="7513823" cy="827799"/>
            </a:xfrm>
            <a:prstGeom prst="rect">
              <a:avLst/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path path="shape">
                <a:fillToRect l="99807" t="51904" r="192" b="48095"/>
              </a:path>
            </a:gra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580409">
                <a:defRPr sz="2000"/>
              </a:pPr>
              <a:r>
                <a:rPr sz="1406"/>
                <a:t>MULTIPLIED BY (</a:t>
              </a:r>
              <a:r>
                <a:rPr sz="1406" b="1">
                  <a:latin typeface="Helvetica"/>
                  <a:ea typeface="Helvetica"/>
                  <a:cs typeface="Helvetica"/>
                  <a:sym typeface="Helvetica"/>
                </a:rPr>
                <a:t>4</a:t>
              </a:r>
              <a:r>
                <a:rPr sz="1406"/>
                <a:t>) WEEKS THAT  = $</a:t>
              </a:r>
              <a:r>
                <a:rPr sz="1406" b="1">
                  <a:latin typeface="Helvetica"/>
                  <a:ea typeface="Helvetica"/>
                  <a:cs typeface="Helvetica"/>
                  <a:sym typeface="Helvetica"/>
                </a:rPr>
                <a:t>1,500 </a:t>
              </a:r>
              <a:r>
                <a:rPr sz="1406"/>
                <a:t>PER STYLIST</a:t>
              </a:r>
            </a:p>
          </p:txBody>
        </p:sp>
        <p:sp>
          <p:nvSpPr>
            <p:cNvPr id="143" name="MULTIPLIED BY (12) MOS THAT  = $18,000 PER STYLIST"/>
            <p:cNvSpPr/>
            <p:nvPr/>
          </p:nvSpPr>
          <p:spPr>
            <a:xfrm>
              <a:off x="0" y="3055861"/>
              <a:ext cx="7513823" cy="827799"/>
            </a:xfrm>
            <a:prstGeom prst="rect">
              <a:avLst/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path path="shape">
                <a:fillToRect l="99807" t="51904" r="192" b="48095"/>
              </a:path>
            </a:gra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580409">
                <a:defRPr sz="2000"/>
              </a:pPr>
              <a:r>
                <a:rPr sz="1406"/>
                <a:t>MULTIPLIED BY (</a:t>
              </a:r>
              <a:r>
                <a:rPr sz="1406" b="1">
                  <a:latin typeface="Helvetica"/>
                  <a:ea typeface="Helvetica"/>
                  <a:cs typeface="Helvetica"/>
                  <a:sym typeface="Helvetica"/>
                </a:rPr>
                <a:t>12</a:t>
              </a:r>
              <a:r>
                <a:rPr sz="1406"/>
                <a:t>) MOS THAT  = $</a:t>
              </a:r>
              <a:r>
                <a:rPr sz="1406" b="1">
                  <a:latin typeface="Helvetica"/>
                  <a:ea typeface="Helvetica"/>
                  <a:cs typeface="Helvetica"/>
                  <a:sym typeface="Helvetica"/>
                </a:rPr>
                <a:t>18,000 </a:t>
              </a:r>
              <a:r>
                <a:rPr sz="1406"/>
                <a:t>PER STYLIST</a:t>
              </a:r>
            </a:p>
          </p:txBody>
        </p:sp>
        <p:sp>
          <p:nvSpPr>
            <p:cNvPr id="144" name="MULTIPLIED BY (4) STYLIST THAT  = $72,000 PER YEAR"/>
            <p:cNvSpPr/>
            <p:nvPr/>
          </p:nvSpPr>
          <p:spPr>
            <a:xfrm>
              <a:off x="0" y="4074483"/>
              <a:ext cx="7513823" cy="827798"/>
            </a:xfrm>
            <a:prstGeom prst="rect">
              <a:avLst/>
            </a:prstGeom>
            <a:gradFill flip="none" rotWithShape="1">
              <a:gsLst>
                <a:gs pos="0">
                  <a:srgbClr val="FBFBFB"/>
                </a:gs>
                <a:gs pos="100000">
                  <a:srgbClr val="BEBEBE"/>
                </a:gs>
              </a:gsLst>
              <a:path path="shape">
                <a:fillToRect l="99807" t="51904" r="192" b="48095"/>
              </a:path>
            </a:gra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/>
            <a:p>
              <a:pPr defTabSz="580409">
                <a:defRPr sz="2000"/>
              </a:pPr>
              <a:r>
                <a:rPr sz="1406"/>
                <a:t>MULTIPLIED BY (</a:t>
              </a:r>
              <a:r>
                <a:rPr sz="1406" b="1">
                  <a:latin typeface="Helvetica"/>
                  <a:ea typeface="Helvetica"/>
                  <a:cs typeface="Helvetica"/>
                  <a:sym typeface="Helvetica"/>
                </a:rPr>
                <a:t>4</a:t>
              </a:r>
              <a:r>
                <a:rPr sz="1406"/>
                <a:t>) STYLIST THAT  = $</a:t>
              </a:r>
              <a:r>
                <a:rPr sz="1406" b="1">
                  <a:latin typeface="Helvetica"/>
                  <a:ea typeface="Helvetica"/>
                  <a:cs typeface="Helvetica"/>
                  <a:sym typeface="Helvetica"/>
                </a:rPr>
                <a:t>72,000 </a:t>
              </a:r>
              <a:r>
                <a:rPr sz="1406"/>
                <a:t>PER YEAR</a:t>
              </a:r>
            </a:p>
          </p:txBody>
        </p:sp>
      </p:grpSp>
      <p:sp>
        <p:nvSpPr>
          <p:cNvPr id="146" name="BONUS"/>
          <p:cNvSpPr/>
          <p:nvPr/>
        </p:nvSpPr>
        <p:spPr>
          <a:xfrm>
            <a:off x="7511772" y="1090157"/>
            <a:ext cx="1771982" cy="1460346"/>
          </a:xfrm>
          <a:prstGeom prst="star10">
            <a:avLst>
              <a:gd name="adj" fmla="val 31062"/>
              <a:gd name="hf" fmla="val 105146"/>
            </a:avLst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 anchor="ctr"/>
          <a:lstStyle>
            <a:lvl1pPr defTabSz="825500">
              <a:defRPr sz="3200">
                <a:solidFill>
                  <a:srgbClr val="FFFFFF"/>
                </a:solidFill>
                <a:latin typeface="Helvetica Neue Bold Condensed"/>
                <a:ea typeface="Helvetica Neue Bold Condensed"/>
                <a:cs typeface="Helvetica Neue Bold Condensed"/>
                <a:sym typeface="Helvetica Neue Bold Condensed"/>
              </a:defRPr>
            </a:lvl1pPr>
          </a:lstStyle>
          <a:p>
            <a:r>
              <a:rPr lang="en-US" sz="2250" dirty="0"/>
              <a:t>BEACH WAVES</a:t>
            </a:r>
            <a:endParaRPr sz="2250" dirty="0"/>
          </a:p>
        </p:txBody>
      </p:sp>
      <p:sp>
        <p:nvSpPr>
          <p:cNvPr id="147" name="If stylists add (3)…"/>
          <p:cNvSpPr txBox="1"/>
          <p:nvPr/>
        </p:nvSpPr>
        <p:spPr>
          <a:xfrm>
            <a:off x="8272892" y="2540496"/>
            <a:ext cx="1771983" cy="14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>
            <a:spAutoFit/>
          </a:bodyPr>
          <a:lstStyle/>
          <a:p>
            <a:pPr defTabSz="580409">
              <a:defRPr sz="1400"/>
            </a:pPr>
            <a:r>
              <a:rPr sz="984"/>
              <a:t>If stylists add (3)</a:t>
            </a:r>
          </a:p>
          <a:p>
            <a:pPr defTabSz="580409">
              <a:defRPr sz="1400"/>
            </a:pPr>
            <a:r>
              <a:rPr sz="984"/>
              <a:t>Supporting Products, they</a:t>
            </a:r>
          </a:p>
          <a:p>
            <a:pPr defTabSz="580409">
              <a:defRPr sz="1400"/>
            </a:pPr>
            <a:r>
              <a:rPr sz="984"/>
              <a:t>can add an additional $8,640 per year in revenue</a:t>
            </a:r>
          </a:p>
          <a:p>
            <a:pPr defTabSz="580409">
              <a:defRPr sz="1400"/>
            </a:pPr>
            <a:endParaRPr sz="984"/>
          </a:p>
          <a:p>
            <a:pPr defTabSz="580409">
              <a:defRPr sz="1400"/>
            </a:pPr>
            <a:r>
              <a:rPr sz="984"/>
              <a:t>If you multiply that by (4) stylists, then the salon looks to earn an extra $34,500 per year for a total of $106K</a:t>
            </a:r>
          </a:p>
        </p:txBody>
      </p:sp>
      <p:pic>
        <p:nvPicPr>
          <p:cNvPr id="148" name="Screen Shot 2020-06-12 at 11.38.44 AM.png" descr="Screen Shot 2020-06-12 at 11.38.44 AM.png"/>
          <p:cNvPicPr>
            <a:picLocks noChangeAspect="1"/>
          </p:cNvPicPr>
          <p:nvPr/>
        </p:nvPicPr>
        <p:blipFill>
          <a:blip r:embed="rId3"/>
          <a:srcRect l="958" t="3216" r="1250" b="4013"/>
          <a:stretch>
            <a:fillRect/>
          </a:stretch>
        </p:blipFill>
        <p:spPr>
          <a:xfrm>
            <a:off x="1842388" y="410124"/>
            <a:ext cx="2169917" cy="596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544" y="0"/>
                </a:moveTo>
                <a:lnTo>
                  <a:pt x="8553" y="7146"/>
                </a:lnTo>
                <a:cubicBezTo>
                  <a:pt x="8559" y="15261"/>
                  <a:pt x="8565" y="14861"/>
                  <a:pt x="8422" y="15707"/>
                </a:cubicBezTo>
                <a:cubicBezTo>
                  <a:pt x="8387" y="15918"/>
                  <a:pt x="8358" y="16109"/>
                  <a:pt x="8358" y="16132"/>
                </a:cubicBezTo>
                <a:cubicBezTo>
                  <a:pt x="8358" y="16155"/>
                  <a:pt x="8446" y="16165"/>
                  <a:pt x="8553" y="16152"/>
                </a:cubicBezTo>
                <a:lnTo>
                  <a:pt x="8744" y="16132"/>
                </a:lnTo>
                <a:lnTo>
                  <a:pt x="8811" y="15667"/>
                </a:lnTo>
                <a:lnTo>
                  <a:pt x="8875" y="15192"/>
                </a:lnTo>
                <a:lnTo>
                  <a:pt x="8931" y="15394"/>
                </a:lnTo>
                <a:cubicBezTo>
                  <a:pt x="8962" y="15504"/>
                  <a:pt x="9038" y="15672"/>
                  <a:pt x="9097" y="15768"/>
                </a:cubicBezTo>
                <a:cubicBezTo>
                  <a:pt x="9306" y="16103"/>
                  <a:pt x="9490" y="16169"/>
                  <a:pt x="10367" y="16172"/>
                </a:cubicBezTo>
                <a:cubicBezTo>
                  <a:pt x="11115" y="16175"/>
                  <a:pt x="11208" y="16155"/>
                  <a:pt x="11364" y="16010"/>
                </a:cubicBezTo>
                <a:cubicBezTo>
                  <a:pt x="11713" y="15686"/>
                  <a:pt x="11972" y="14962"/>
                  <a:pt x="12111" y="13938"/>
                </a:cubicBezTo>
                <a:lnTo>
                  <a:pt x="12186" y="13393"/>
                </a:lnTo>
                <a:lnTo>
                  <a:pt x="12186" y="9481"/>
                </a:lnTo>
                <a:lnTo>
                  <a:pt x="12186" y="5579"/>
                </a:lnTo>
                <a:lnTo>
                  <a:pt x="12114" y="5023"/>
                </a:lnTo>
                <a:cubicBezTo>
                  <a:pt x="12022" y="4317"/>
                  <a:pt x="11835" y="3636"/>
                  <a:pt x="11642" y="3295"/>
                </a:cubicBezTo>
                <a:cubicBezTo>
                  <a:pt x="11368" y="2813"/>
                  <a:pt x="11325" y="2800"/>
                  <a:pt x="10333" y="2800"/>
                </a:cubicBezTo>
                <a:cubicBezTo>
                  <a:pt x="9346" y="2800"/>
                  <a:pt x="9308" y="2807"/>
                  <a:pt x="9072" y="3285"/>
                </a:cubicBezTo>
                <a:cubicBezTo>
                  <a:pt x="8986" y="3460"/>
                  <a:pt x="8953" y="3493"/>
                  <a:pt x="8944" y="3416"/>
                </a:cubicBezTo>
                <a:cubicBezTo>
                  <a:pt x="8938" y="3359"/>
                  <a:pt x="8936" y="2520"/>
                  <a:pt x="8939" y="1546"/>
                </a:cubicBezTo>
                <a:lnTo>
                  <a:pt x="8944" y="0"/>
                </a:lnTo>
                <a:lnTo>
                  <a:pt x="8544" y="0"/>
                </a:lnTo>
                <a:close/>
                <a:moveTo>
                  <a:pt x="12831" y="10"/>
                </a:moveTo>
                <a:lnTo>
                  <a:pt x="12831" y="7348"/>
                </a:lnTo>
                <a:cubicBezTo>
                  <a:pt x="12831" y="14912"/>
                  <a:pt x="12830" y="14926"/>
                  <a:pt x="12783" y="15263"/>
                </a:cubicBezTo>
                <a:cubicBezTo>
                  <a:pt x="12757" y="15448"/>
                  <a:pt x="12713" y="15721"/>
                  <a:pt x="12686" y="15879"/>
                </a:cubicBezTo>
                <a:lnTo>
                  <a:pt x="12639" y="16172"/>
                </a:lnTo>
                <a:lnTo>
                  <a:pt x="12839" y="16172"/>
                </a:lnTo>
                <a:lnTo>
                  <a:pt x="13025" y="16172"/>
                </a:lnTo>
                <a:cubicBezTo>
                  <a:pt x="13028" y="16168"/>
                  <a:pt x="13030" y="16157"/>
                  <a:pt x="13033" y="16152"/>
                </a:cubicBezTo>
                <a:cubicBezTo>
                  <a:pt x="13037" y="16146"/>
                  <a:pt x="13038" y="16138"/>
                  <a:pt x="13042" y="16132"/>
                </a:cubicBezTo>
                <a:lnTo>
                  <a:pt x="13097" y="15727"/>
                </a:lnTo>
                <a:cubicBezTo>
                  <a:pt x="13163" y="15237"/>
                  <a:pt x="13190" y="15139"/>
                  <a:pt x="13208" y="15313"/>
                </a:cubicBezTo>
                <a:cubicBezTo>
                  <a:pt x="13224" y="15463"/>
                  <a:pt x="13398" y="15798"/>
                  <a:pt x="13553" y="15980"/>
                </a:cubicBezTo>
                <a:cubicBezTo>
                  <a:pt x="13660" y="16106"/>
                  <a:pt x="13784" y="16126"/>
                  <a:pt x="14561" y="16152"/>
                </a:cubicBezTo>
                <a:cubicBezTo>
                  <a:pt x="15294" y="16177"/>
                  <a:pt x="15478" y="16162"/>
                  <a:pt x="15611" y="16061"/>
                </a:cubicBezTo>
                <a:cubicBezTo>
                  <a:pt x="16060" y="15721"/>
                  <a:pt x="16396" y="14584"/>
                  <a:pt x="16481" y="13120"/>
                </a:cubicBezTo>
                <a:cubicBezTo>
                  <a:pt x="16496" y="12846"/>
                  <a:pt x="16503" y="11537"/>
                  <a:pt x="16503" y="9461"/>
                </a:cubicBezTo>
                <a:cubicBezTo>
                  <a:pt x="16502" y="6073"/>
                  <a:pt x="16493" y="5609"/>
                  <a:pt x="16389" y="4882"/>
                </a:cubicBezTo>
                <a:cubicBezTo>
                  <a:pt x="16373" y="4798"/>
                  <a:pt x="16357" y="4712"/>
                  <a:pt x="16339" y="4629"/>
                </a:cubicBezTo>
                <a:cubicBezTo>
                  <a:pt x="16330" y="4588"/>
                  <a:pt x="16321" y="4549"/>
                  <a:pt x="16311" y="4508"/>
                </a:cubicBezTo>
                <a:cubicBezTo>
                  <a:pt x="16302" y="4469"/>
                  <a:pt x="16292" y="4425"/>
                  <a:pt x="16283" y="4387"/>
                </a:cubicBezTo>
                <a:cubicBezTo>
                  <a:pt x="16282" y="4383"/>
                  <a:pt x="16281" y="4381"/>
                  <a:pt x="16281" y="4377"/>
                </a:cubicBezTo>
                <a:cubicBezTo>
                  <a:pt x="16267" y="4319"/>
                  <a:pt x="16254" y="4261"/>
                  <a:pt x="16239" y="4205"/>
                </a:cubicBezTo>
                <a:cubicBezTo>
                  <a:pt x="16238" y="4201"/>
                  <a:pt x="16237" y="4199"/>
                  <a:pt x="16236" y="4195"/>
                </a:cubicBezTo>
                <a:cubicBezTo>
                  <a:pt x="16227" y="4160"/>
                  <a:pt x="16218" y="4128"/>
                  <a:pt x="16208" y="4094"/>
                </a:cubicBezTo>
                <a:cubicBezTo>
                  <a:pt x="16207" y="4090"/>
                  <a:pt x="16206" y="4086"/>
                  <a:pt x="16206" y="4083"/>
                </a:cubicBezTo>
                <a:cubicBezTo>
                  <a:pt x="16169" y="3951"/>
                  <a:pt x="16131" y="3819"/>
                  <a:pt x="16092" y="3699"/>
                </a:cubicBezTo>
                <a:cubicBezTo>
                  <a:pt x="16051" y="3577"/>
                  <a:pt x="16009" y="3470"/>
                  <a:pt x="15967" y="3366"/>
                </a:cubicBezTo>
                <a:cubicBezTo>
                  <a:pt x="15963" y="3358"/>
                  <a:pt x="15960" y="3343"/>
                  <a:pt x="15956" y="3336"/>
                </a:cubicBezTo>
                <a:cubicBezTo>
                  <a:pt x="15682" y="2815"/>
                  <a:pt x="15634" y="2799"/>
                  <a:pt x="14636" y="2800"/>
                </a:cubicBezTo>
                <a:cubicBezTo>
                  <a:pt x="13661" y="2801"/>
                  <a:pt x="13630" y="2811"/>
                  <a:pt x="13383" y="3265"/>
                </a:cubicBezTo>
                <a:cubicBezTo>
                  <a:pt x="13308" y="3402"/>
                  <a:pt x="13241" y="3494"/>
                  <a:pt x="13233" y="3467"/>
                </a:cubicBezTo>
                <a:cubicBezTo>
                  <a:pt x="13226" y="3439"/>
                  <a:pt x="13219" y="2645"/>
                  <a:pt x="13219" y="1708"/>
                </a:cubicBezTo>
                <a:cubicBezTo>
                  <a:pt x="13219" y="1120"/>
                  <a:pt x="13221" y="717"/>
                  <a:pt x="13225" y="425"/>
                </a:cubicBezTo>
                <a:cubicBezTo>
                  <a:pt x="13225" y="420"/>
                  <a:pt x="13225" y="419"/>
                  <a:pt x="13225" y="414"/>
                </a:cubicBezTo>
                <a:cubicBezTo>
                  <a:pt x="13225" y="406"/>
                  <a:pt x="13225" y="401"/>
                  <a:pt x="13225" y="394"/>
                </a:cubicBezTo>
                <a:cubicBezTo>
                  <a:pt x="13225" y="389"/>
                  <a:pt x="13225" y="388"/>
                  <a:pt x="13225" y="384"/>
                </a:cubicBezTo>
                <a:cubicBezTo>
                  <a:pt x="13227" y="217"/>
                  <a:pt x="13229" y="94"/>
                  <a:pt x="13233" y="10"/>
                </a:cubicBezTo>
                <a:cubicBezTo>
                  <a:pt x="13224" y="10"/>
                  <a:pt x="13203" y="10"/>
                  <a:pt x="13203" y="10"/>
                </a:cubicBezTo>
                <a:cubicBezTo>
                  <a:pt x="13192" y="8"/>
                  <a:pt x="12941" y="12"/>
                  <a:pt x="12831" y="10"/>
                </a:cubicBezTo>
                <a:close/>
                <a:moveTo>
                  <a:pt x="4022" y="30"/>
                </a:moveTo>
                <a:lnTo>
                  <a:pt x="4011" y="51"/>
                </a:lnTo>
                <a:cubicBezTo>
                  <a:pt x="3189" y="1229"/>
                  <a:pt x="2577" y="3103"/>
                  <a:pt x="2419" y="4912"/>
                </a:cubicBezTo>
                <a:cubicBezTo>
                  <a:pt x="2302" y="6263"/>
                  <a:pt x="2370" y="7617"/>
                  <a:pt x="2625" y="9016"/>
                </a:cubicBezTo>
                <a:cubicBezTo>
                  <a:pt x="2642" y="9109"/>
                  <a:pt x="2648" y="9138"/>
                  <a:pt x="2658" y="9188"/>
                </a:cubicBezTo>
                <a:cubicBezTo>
                  <a:pt x="2669" y="9233"/>
                  <a:pt x="2680" y="9280"/>
                  <a:pt x="2689" y="9319"/>
                </a:cubicBezTo>
                <a:cubicBezTo>
                  <a:pt x="2693" y="9319"/>
                  <a:pt x="2691" y="9283"/>
                  <a:pt x="2683" y="9208"/>
                </a:cubicBezTo>
                <a:cubicBezTo>
                  <a:pt x="2676" y="9143"/>
                  <a:pt x="2683" y="8831"/>
                  <a:pt x="2697" y="8521"/>
                </a:cubicBezTo>
                <a:cubicBezTo>
                  <a:pt x="2736" y="7684"/>
                  <a:pt x="2801" y="7398"/>
                  <a:pt x="3072" y="6904"/>
                </a:cubicBezTo>
                <a:cubicBezTo>
                  <a:pt x="3194" y="6682"/>
                  <a:pt x="3327" y="6392"/>
                  <a:pt x="3369" y="6257"/>
                </a:cubicBezTo>
                <a:cubicBezTo>
                  <a:pt x="3546" y="5695"/>
                  <a:pt x="3656" y="4751"/>
                  <a:pt x="3739" y="3083"/>
                </a:cubicBezTo>
                <a:cubicBezTo>
                  <a:pt x="3794" y="1979"/>
                  <a:pt x="3876" y="1198"/>
                  <a:pt x="4017" y="435"/>
                </a:cubicBezTo>
                <a:lnTo>
                  <a:pt x="4092" y="30"/>
                </a:lnTo>
                <a:cubicBezTo>
                  <a:pt x="4069" y="31"/>
                  <a:pt x="4045" y="30"/>
                  <a:pt x="4022" y="30"/>
                </a:cubicBezTo>
                <a:close/>
                <a:moveTo>
                  <a:pt x="3236" y="2375"/>
                </a:moveTo>
                <a:cubicBezTo>
                  <a:pt x="3246" y="2367"/>
                  <a:pt x="3252" y="2362"/>
                  <a:pt x="3256" y="2375"/>
                </a:cubicBezTo>
                <a:cubicBezTo>
                  <a:pt x="3267" y="2417"/>
                  <a:pt x="3188" y="2893"/>
                  <a:pt x="3067" y="3507"/>
                </a:cubicBezTo>
                <a:cubicBezTo>
                  <a:pt x="2856" y="4568"/>
                  <a:pt x="2608" y="6007"/>
                  <a:pt x="2608" y="6166"/>
                </a:cubicBezTo>
                <a:cubicBezTo>
                  <a:pt x="2608" y="6213"/>
                  <a:pt x="2598" y="6269"/>
                  <a:pt x="2586" y="6297"/>
                </a:cubicBezTo>
                <a:cubicBezTo>
                  <a:pt x="2506" y="6478"/>
                  <a:pt x="2559" y="5177"/>
                  <a:pt x="2664" y="4417"/>
                </a:cubicBezTo>
                <a:cubicBezTo>
                  <a:pt x="2705" y="4121"/>
                  <a:pt x="2788" y="3678"/>
                  <a:pt x="2850" y="3426"/>
                </a:cubicBezTo>
                <a:cubicBezTo>
                  <a:pt x="2961" y="2974"/>
                  <a:pt x="3167" y="2431"/>
                  <a:pt x="3236" y="2375"/>
                </a:cubicBezTo>
                <a:close/>
                <a:moveTo>
                  <a:pt x="21294" y="2739"/>
                </a:moveTo>
                <a:cubicBezTo>
                  <a:pt x="21233" y="2751"/>
                  <a:pt x="21173" y="2828"/>
                  <a:pt x="21117" y="2972"/>
                </a:cubicBezTo>
                <a:cubicBezTo>
                  <a:pt x="20965" y="3360"/>
                  <a:pt x="20936" y="4266"/>
                  <a:pt x="21058" y="4771"/>
                </a:cubicBezTo>
                <a:cubicBezTo>
                  <a:pt x="21199" y="5354"/>
                  <a:pt x="21404" y="5344"/>
                  <a:pt x="21558" y="4761"/>
                </a:cubicBezTo>
                <a:cubicBezTo>
                  <a:pt x="21573" y="4705"/>
                  <a:pt x="21587" y="4672"/>
                  <a:pt x="21600" y="4629"/>
                </a:cubicBezTo>
                <a:cubicBezTo>
                  <a:pt x="21600" y="4522"/>
                  <a:pt x="21600" y="4423"/>
                  <a:pt x="21600" y="4316"/>
                </a:cubicBezTo>
                <a:cubicBezTo>
                  <a:pt x="21589" y="4409"/>
                  <a:pt x="21567" y="4498"/>
                  <a:pt x="21528" y="4650"/>
                </a:cubicBezTo>
                <a:cubicBezTo>
                  <a:pt x="21456" y="4930"/>
                  <a:pt x="21424" y="4997"/>
                  <a:pt x="21342" y="5023"/>
                </a:cubicBezTo>
                <a:cubicBezTo>
                  <a:pt x="21223" y="5061"/>
                  <a:pt x="21175" y="4991"/>
                  <a:pt x="21092" y="4670"/>
                </a:cubicBezTo>
                <a:cubicBezTo>
                  <a:pt x="20974" y="4219"/>
                  <a:pt x="20992" y="3526"/>
                  <a:pt x="21133" y="3123"/>
                </a:cubicBezTo>
                <a:cubicBezTo>
                  <a:pt x="21311" y="2616"/>
                  <a:pt x="21557" y="3004"/>
                  <a:pt x="21597" y="3811"/>
                </a:cubicBezTo>
                <a:cubicBezTo>
                  <a:pt x="21597" y="3639"/>
                  <a:pt x="21597" y="3464"/>
                  <a:pt x="21597" y="3295"/>
                </a:cubicBezTo>
                <a:cubicBezTo>
                  <a:pt x="21589" y="3263"/>
                  <a:pt x="21585" y="3258"/>
                  <a:pt x="21575" y="3214"/>
                </a:cubicBezTo>
                <a:cubicBezTo>
                  <a:pt x="21497" y="2885"/>
                  <a:pt x="21396" y="2720"/>
                  <a:pt x="21294" y="2739"/>
                </a:cubicBezTo>
                <a:close/>
                <a:moveTo>
                  <a:pt x="5981" y="2759"/>
                </a:moveTo>
                <a:cubicBezTo>
                  <a:pt x="5088" y="2757"/>
                  <a:pt x="5045" y="2778"/>
                  <a:pt x="4767" y="3255"/>
                </a:cubicBezTo>
                <a:cubicBezTo>
                  <a:pt x="4474" y="3757"/>
                  <a:pt x="4256" y="4760"/>
                  <a:pt x="4217" y="5792"/>
                </a:cubicBezTo>
                <a:cubicBezTo>
                  <a:pt x="4209" y="5982"/>
                  <a:pt x="4206" y="6105"/>
                  <a:pt x="4217" y="6186"/>
                </a:cubicBezTo>
                <a:cubicBezTo>
                  <a:pt x="4234" y="6321"/>
                  <a:pt x="4289" y="6336"/>
                  <a:pt x="4419" y="6337"/>
                </a:cubicBezTo>
                <a:lnTo>
                  <a:pt x="4578" y="6337"/>
                </a:lnTo>
                <a:lnTo>
                  <a:pt x="4589" y="6034"/>
                </a:lnTo>
                <a:cubicBezTo>
                  <a:pt x="4615" y="5321"/>
                  <a:pt x="4779" y="4583"/>
                  <a:pt x="5003" y="4185"/>
                </a:cubicBezTo>
                <a:lnTo>
                  <a:pt x="5128" y="3962"/>
                </a:lnTo>
                <a:lnTo>
                  <a:pt x="5903" y="3942"/>
                </a:lnTo>
                <a:cubicBezTo>
                  <a:pt x="6629" y="3919"/>
                  <a:pt x="6685" y="3931"/>
                  <a:pt x="6822" y="4083"/>
                </a:cubicBezTo>
                <a:cubicBezTo>
                  <a:pt x="7019" y="4303"/>
                  <a:pt x="7175" y="4737"/>
                  <a:pt x="7253" y="5296"/>
                </a:cubicBezTo>
                <a:cubicBezTo>
                  <a:pt x="7273" y="5440"/>
                  <a:pt x="7285" y="5549"/>
                  <a:pt x="7294" y="5670"/>
                </a:cubicBezTo>
                <a:cubicBezTo>
                  <a:pt x="7309" y="5802"/>
                  <a:pt x="7312" y="5967"/>
                  <a:pt x="7311" y="6166"/>
                </a:cubicBezTo>
                <a:cubicBezTo>
                  <a:pt x="7314" y="6365"/>
                  <a:pt x="7316" y="6608"/>
                  <a:pt x="7317" y="6984"/>
                </a:cubicBezTo>
                <a:lnTo>
                  <a:pt x="7319" y="8238"/>
                </a:lnTo>
                <a:lnTo>
                  <a:pt x="6133" y="8278"/>
                </a:lnTo>
                <a:cubicBezTo>
                  <a:pt x="5629" y="8297"/>
                  <a:pt x="5360" y="8315"/>
                  <a:pt x="5178" y="8339"/>
                </a:cubicBezTo>
                <a:cubicBezTo>
                  <a:pt x="5141" y="8348"/>
                  <a:pt x="5100" y="8348"/>
                  <a:pt x="5067" y="8359"/>
                </a:cubicBezTo>
                <a:cubicBezTo>
                  <a:pt x="5066" y="8359"/>
                  <a:pt x="5065" y="8359"/>
                  <a:pt x="5064" y="8359"/>
                </a:cubicBezTo>
                <a:cubicBezTo>
                  <a:pt x="4999" y="8380"/>
                  <a:pt x="4934" y="8403"/>
                  <a:pt x="4881" y="8430"/>
                </a:cubicBezTo>
                <a:cubicBezTo>
                  <a:pt x="4879" y="8431"/>
                  <a:pt x="4877" y="8429"/>
                  <a:pt x="4875" y="8430"/>
                </a:cubicBezTo>
                <a:cubicBezTo>
                  <a:pt x="4872" y="8431"/>
                  <a:pt x="4869" y="8439"/>
                  <a:pt x="4867" y="8440"/>
                </a:cubicBezTo>
                <a:cubicBezTo>
                  <a:pt x="4855" y="8451"/>
                  <a:pt x="4838" y="8457"/>
                  <a:pt x="4828" y="8470"/>
                </a:cubicBezTo>
                <a:cubicBezTo>
                  <a:pt x="4445" y="8930"/>
                  <a:pt x="4192" y="9787"/>
                  <a:pt x="4092" y="10957"/>
                </a:cubicBezTo>
                <a:cubicBezTo>
                  <a:pt x="4065" y="11267"/>
                  <a:pt x="4053" y="11634"/>
                  <a:pt x="4050" y="12018"/>
                </a:cubicBezTo>
                <a:cubicBezTo>
                  <a:pt x="4051" y="12174"/>
                  <a:pt x="4050" y="12317"/>
                  <a:pt x="4053" y="12503"/>
                </a:cubicBezTo>
                <a:cubicBezTo>
                  <a:pt x="4055" y="12649"/>
                  <a:pt x="4058" y="12743"/>
                  <a:pt x="4061" y="12867"/>
                </a:cubicBezTo>
                <a:cubicBezTo>
                  <a:pt x="4080" y="13391"/>
                  <a:pt x="4119" y="13874"/>
                  <a:pt x="4175" y="14201"/>
                </a:cubicBezTo>
                <a:cubicBezTo>
                  <a:pt x="4331" y="15114"/>
                  <a:pt x="4609" y="15798"/>
                  <a:pt x="4928" y="16051"/>
                </a:cubicBezTo>
                <a:cubicBezTo>
                  <a:pt x="5134" y="16215"/>
                  <a:pt x="6682" y="16215"/>
                  <a:pt x="6856" y="16051"/>
                </a:cubicBezTo>
                <a:cubicBezTo>
                  <a:pt x="7025" y="15891"/>
                  <a:pt x="7198" y="15630"/>
                  <a:pt x="7286" y="15394"/>
                </a:cubicBezTo>
                <a:lnTo>
                  <a:pt x="7356" y="15202"/>
                </a:lnTo>
                <a:lnTo>
                  <a:pt x="7414" y="15525"/>
                </a:lnTo>
                <a:cubicBezTo>
                  <a:pt x="7446" y="15707"/>
                  <a:pt x="7477" y="15907"/>
                  <a:pt x="7483" y="15970"/>
                </a:cubicBezTo>
                <a:cubicBezTo>
                  <a:pt x="7493" y="16057"/>
                  <a:pt x="7544" y="16091"/>
                  <a:pt x="7694" y="16091"/>
                </a:cubicBezTo>
                <a:lnTo>
                  <a:pt x="7892" y="16091"/>
                </a:lnTo>
                <a:lnTo>
                  <a:pt x="7833" y="15677"/>
                </a:lnTo>
                <a:cubicBezTo>
                  <a:pt x="7698" y="14706"/>
                  <a:pt x="7705" y="14986"/>
                  <a:pt x="7692" y="10007"/>
                </a:cubicBezTo>
                <a:lnTo>
                  <a:pt x="7681" y="5418"/>
                </a:lnTo>
                <a:lnTo>
                  <a:pt x="7611" y="4892"/>
                </a:lnTo>
                <a:cubicBezTo>
                  <a:pt x="7490" y="3973"/>
                  <a:pt x="7286" y="3358"/>
                  <a:pt x="6969" y="2972"/>
                </a:cubicBezTo>
                <a:lnTo>
                  <a:pt x="6792" y="2759"/>
                </a:lnTo>
                <a:lnTo>
                  <a:pt x="5981" y="2759"/>
                </a:lnTo>
                <a:close/>
                <a:moveTo>
                  <a:pt x="18825" y="2759"/>
                </a:moveTo>
                <a:cubicBezTo>
                  <a:pt x="18112" y="2759"/>
                  <a:pt x="18009" y="2769"/>
                  <a:pt x="17892" y="2901"/>
                </a:cubicBezTo>
                <a:cubicBezTo>
                  <a:pt x="17460" y="3385"/>
                  <a:pt x="17177" y="4402"/>
                  <a:pt x="17103" y="5731"/>
                </a:cubicBezTo>
                <a:cubicBezTo>
                  <a:pt x="17070" y="6316"/>
                  <a:pt x="17078" y="6336"/>
                  <a:pt x="17294" y="6337"/>
                </a:cubicBezTo>
                <a:lnTo>
                  <a:pt x="17425" y="6337"/>
                </a:lnTo>
                <a:cubicBezTo>
                  <a:pt x="17431" y="6319"/>
                  <a:pt x="17439" y="6310"/>
                  <a:pt x="17444" y="6287"/>
                </a:cubicBezTo>
                <a:cubicBezTo>
                  <a:pt x="17450" y="6266"/>
                  <a:pt x="17453" y="6229"/>
                  <a:pt x="17458" y="6206"/>
                </a:cubicBezTo>
                <a:lnTo>
                  <a:pt x="17467" y="6014"/>
                </a:lnTo>
                <a:cubicBezTo>
                  <a:pt x="17498" y="5300"/>
                  <a:pt x="17669" y="4559"/>
                  <a:pt x="17886" y="4195"/>
                </a:cubicBezTo>
                <a:lnTo>
                  <a:pt x="18025" y="3962"/>
                </a:lnTo>
                <a:lnTo>
                  <a:pt x="18847" y="3962"/>
                </a:lnTo>
                <a:lnTo>
                  <a:pt x="19667" y="3962"/>
                </a:lnTo>
                <a:lnTo>
                  <a:pt x="19792" y="4174"/>
                </a:lnTo>
                <a:cubicBezTo>
                  <a:pt x="19953" y="4450"/>
                  <a:pt x="20086" y="4884"/>
                  <a:pt x="20150" y="5357"/>
                </a:cubicBezTo>
                <a:cubicBezTo>
                  <a:pt x="20197" y="5702"/>
                  <a:pt x="20200" y="5843"/>
                  <a:pt x="20200" y="6984"/>
                </a:cubicBezTo>
                <a:lnTo>
                  <a:pt x="20200" y="8238"/>
                </a:lnTo>
                <a:lnTo>
                  <a:pt x="19014" y="8278"/>
                </a:lnTo>
                <a:cubicBezTo>
                  <a:pt x="17839" y="8318"/>
                  <a:pt x="17823" y="8314"/>
                  <a:pt x="17681" y="8501"/>
                </a:cubicBezTo>
                <a:cubicBezTo>
                  <a:pt x="17279" y="9025"/>
                  <a:pt x="17014" y="10036"/>
                  <a:pt x="16950" y="11290"/>
                </a:cubicBezTo>
                <a:cubicBezTo>
                  <a:pt x="16874" y="12780"/>
                  <a:pt x="16971" y="14079"/>
                  <a:pt x="17225" y="14949"/>
                </a:cubicBezTo>
                <a:cubicBezTo>
                  <a:pt x="17378" y="15476"/>
                  <a:pt x="17661" y="15978"/>
                  <a:pt x="17881" y="16112"/>
                </a:cubicBezTo>
                <a:cubicBezTo>
                  <a:pt x="18002" y="16185"/>
                  <a:pt x="19605" y="16158"/>
                  <a:pt x="19700" y="16081"/>
                </a:cubicBezTo>
                <a:cubicBezTo>
                  <a:pt x="19852" y="15958"/>
                  <a:pt x="20137" y="15527"/>
                  <a:pt x="20180" y="15353"/>
                </a:cubicBezTo>
                <a:cubicBezTo>
                  <a:pt x="20202" y="15268"/>
                  <a:pt x="20224" y="15202"/>
                  <a:pt x="20233" y="15202"/>
                </a:cubicBezTo>
                <a:cubicBezTo>
                  <a:pt x="20242" y="15202"/>
                  <a:pt x="20281" y="15403"/>
                  <a:pt x="20319" y="15647"/>
                </a:cubicBezTo>
                <a:lnTo>
                  <a:pt x="20380" y="16031"/>
                </a:lnTo>
                <a:cubicBezTo>
                  <a:pt x="20383" y="16037"/>
                  <a:pt x="20386" y="16044"/>
                  <a:pt x="20389" y="16051"/>
                </a:cubicBezTo>
                <a:cubicBezTo>
                  <a:pt x="20396" y="16066"/>
                  <a:pt x="20404" y="16078"/>
                  <a:pt x="20411" y="16091"/>
                </a:cubicBezTo>
                <a:lnTo>
                  <a:pt x="20589" y="16091"/>
                </a:lnTo>
                <a:lnTo>
                  <a:pt x="20772" y="16091"/>
                </a:lnTo>
                <a:cubicBezTo>
                  <a:pt x="20774" y="16064"/>
                  <a:pt x="20773" y="16026"/>
                  <a:pt x="20772" y="15990"/>
                </a:cubicBezTo>
                <a:lnTo>
                  <a:pt x="20747" y="15869"/>
                </a:lnTo>
                <a:cubicBezTo>
                  <a:pt x="20704" y="15647"/>
                  <a:pt x="20649" y="15209"/>
                  <a:pt x="20605" y="14757"/>
                </a:cubicBezTo>
                <a:cubicBezTo>
                  <a:pt x="20591" y="14607"/>
                  <a:pt x="20578" y="12775"/>
                  <a:pt x="20569" y="9926"/>
                </a:cubicBezTo>
                <a:lnTo>
                  <a:pt x="20555" y="5549"/>
                </a:lnTo>
                <a:cubicBezTo>
                  <a:pt x="20555" y="5541"/>
                  <a:pt x="20556" y="5537"/>
                  <a:pt x="20555" y="5529"/>
                </a:cubicBezTo>
                <a:cubicBezTo>
                  <a:pt x="20551" y="5440"/>
                  <a:pt x="20547" y="5356"/>
                  <a:pt x="20542" y="5276"/>
                </a:cubicBezTo>
                <a:cubicBezTo>
                  <a:pt x="20541" y="5268"/>
                  <a:pt x="20539" y="5254"/>
                  <a:pt x="20539" y="5246"/>
                </a:cubicBezTo>
                <a:cubicBezTo>
                  <a:pt x="20538" y="5232"/>
                  <a:pt x="20537" y="5219"/>
                  <a:pt x="20536" y="5205"/>
                </a:cubicBezTo>
                <a:cubicBezTo>
                  <a:pt x="20535" y="5197"/>
                  <a:pt x="20537" y="5184"/>
                  <a:pt x="20536" y="5175"/>
                </a:cubicBezTo>
                <a:lnTo>
                  <a:pt x="20494" y="4872"/>
                </a:lnTo>
                <a:cubicBezTo>
                  <a:pt x="20411" y="4223"/>
                  <a:pt x="20236" y="3603"/>
                  <a:pt x="20033" y="3255"/>
                </a:cubicBezTo>
                <a:cubicBezTo>
                  <a:pt x="19751" y="2770"/>
                  <a:pt x="19708" y="2759"/>
                  <a:pt x="18825" y="2759"/>
                </a:cubicBezTo>
                <a:close/>
                <a:moveTo>
                  <a:pt x="21189" y="3275"/>
                </a:moveTo>
                <a:lnTo>
                  <a:pt x="21189" y="3962"/>
                </a:lnTo>
                <a:cubicBezTo>
                  <a:pt x="21189" y="4365"/>
                  <a:pt x="21198" y="4650"/>
                  <a:pt x="21211" y="4650"/>
                </a:cubicBezTo>
                <a:cubicBezTo>
                  <a:pt x="21223" y="4650"/>
                  <a:pt x="21233" y="4541"/>
                  <a:pt x="21233" y="4407"/>
                </a:cubicBezTo>
                <a:cubicBezTo>
                  <a:pt x="21233" y="4120"/>
                  <a:pt x="21278" y="4025"/>
                  <a:pt x="21355" y="4154"/>
                </a:cubicBezTo>
                <a:cubicBezTo>
                  <a:pt x="21392" y="4215"/>
                  <a:pt x="21411" y="4310"/>
                  <a:pt x="21411" y="4447"/>
                </a:cubicBezTo>
                <a:cubicBezTo>
                  <a:pt x="21411" y="4559"/>
                  <a:pt x="21421" y="4650"/>
                  <a:pt x="21433" y="4650"/>
                </a:cubicBezTo>
                <a:cubicBezTo>
                  <a:pt x="21463" y="4650"/>
                  <a:pt x="21461" y="4192"/>
                  <a:pt x="21430" y="4124"/>
                </a:cubicBezTo>
                <a:cubicBezTo>
                  <a:pt x="21413" y="4085"/>
                  <a:pt x="21413" y="4045"/>
                  <a:pt x="21430" y="3982"/>
                </a:cubicBezTo>
                <a:cubicBezTo>
                  <a:pt x="21444" y="3934"/>
                  <a:pt x="21455" y="3792"/>
                  <a:pt x="21455" y="3669"/>
                </a:cubicBezTo>
                <a:cubicBezTo>
                  <a:pt x="21455" y="3397"/>
                  <a:pt x="21401" y="3275"/>
                  <a:pt x="21278" y="3275"/>
                </a:cubicBezTo>
                <a:lnTo>
                  <a:pt x="21189" y="3275"/>
                </a:lnTo>
                <a:close/>
                <a:moveTo>
                  <a:pt x="21305" y="3437"/>
                </a:moveTo>
                <a:cubicBezTo>
                  <a:pt x="21369" y="3437"/>
                  <a:pt x="21421" y="3629"/>
                  <a:pt x="21403" y="3800"/>
                </a:cubicBezTo>
                <a:cubicBezTo>
                  <a:pt x="21386" y="3961"/>
                  <a:pt x="21256" y="3961"/>
                  <a:pt x="21239" y="3800"/>
                </a:cubicBezTo>
                <a:cubicBezTo>
                  <a:pt x="21218" y="3603"/>
                  <a:pt x="21248" y="3437"/>
                  <a:pt x="21305" y="3437"/>
                </a:cubicBezTo>
                <a:close/>
                <a:moveTo>
                  <a:pt x="14242" y="3851"/>
                </a:moveTo>
                <a:cubicBezTo>
                  <a:pt x="14361" y="3851"/>
                  <a:pt x="14515" y="3855"/>
                  <a:pt x="14717" y="3861"/>
                </a:cubicBezTo>
                <a:lnTo>
                  <a:pt x="15561" y="3881"/>
                </a:lnTo>
                <a:lnTo>
                  <a:pt x="15686" y="4094"/>
                </a:lnTo>
                <a:cubicBezTo>
                  <a:pt x="15848" y="4369"/>
                  <a:pt x="15969" y="4774"/>
                  <a:pt x="16050" y="5307"/>
                </a:cubicBezTo>
                <a:lnTo>
                  <a:pt x="16117" y="5741"/>
                </a:lnTo>
                <a:lnTo>
                  <a:pt x="16117" y="9400"/>
                </a:lnTo>
                <a:cubicBezTo>
                  <a:pt x="16117" y="12953"/>
                  <a:pt x="16115" y="13082"/>
                  <a:pt x="16069" y="13433"/>
                </a:cubicBezTo>
                <a:cubicBezTo>
                  <a:pt x="15976" y="14161"/>
                  <a:pt x="15752" y="14762"/>
                  <a:pt x="15508" y="14949"/>
                </a:cubicBezTo>
                <a:cubicBezTo>
                  <a:pt x="15345" y="15075"/>
                  <a:pt x="13958" y="15059"/>
                  <a:pt x="13794" y="14929"/>
                </a:cubicBezTo>
                <a:cubicBezTo>
                  <a:pt x="13632" y="14801"/>
                  <a:pt x="13453" y="14439"/>
                  <a:pt x="13361" y="14050"/>
                </a:cubicBezTo>
                <a:cubicBezTo>
                  <a:pt x="13218" y="13443"/>
                  <a:pt x="13215" y="13387"/>
                  <a:pt x="13222" y="9269"/>
                </a:cubicBezTo>
                <a:lnTo>
                  <a:pt x="13231" y="5559"/>
                </a:lnTo>
                <a:lnTo>
                  <a:pt x="13297" y="5165"/>
                </a:lnTo>
                <a:cubicBezTo>
                  <a:pt x="13385" y="4650"/>
                  <a:pt x="13546" y="4215"/>
                  <a:pt x="13728" y="4003"/>
                </a:cubicBezTo>
                <a:cubicBezTo>
                  <a:pt x="13833" y="3880"/>
                  <a:pt x="13883" y="3851"/>
                  <a:pt x="14242" y="3851"/>
                </a:cubicBezTo>
                <a:close/>
                <a:moveTo>
                  <a:pt x="10444" y="3861"/>
                </a:moveTo>
                <a:lnTo>
                  <a:pt x="11253" y="3881"/>
                </a:lnTo>
                <a:lnTo>
                  <a:pt x="11386" y="4114"/>
                </a:lnTo>
                <a:cubicBezTo>
                  <a:pt x="11552" y="4395"/>
                  <a:pt x="11698" y="4892"/>
                  <a:pt x="11767" y="5418"/>
                </a:cubicBezTo>
                <a:lnTo>
                  <a:pt x="11819" y="5822"/>
                </a:lnTo>
                <a:lnTo>
                  <a:pt x="11819" y="9400"/>
                </a:lnTo>
                <a:cubicBezTo>
                  <a:pt x="11819" y="13265"/>
                  <a:pt x="11816" y="13315"/>
                  <a:pt x="11697" y="13878"/>
                </a:cubicBezTo>
                <a:cubicBezTo>
                  <a:pt x="11617" y="14260"/>
                  <a:pt x="11459" y="14670"/>
                  <a:pt x="11322" y="14848"/>
                </a:cubicBezTo>
                <a:cubicBezTo>
                  <a:pt x="11224" y="14976"/>
                  <a:pt x="11116" y="15004"/>
                  <a:pt x="10422" y="15020"/>
                </a:cubicBezTo>
                <a:cubicBezTo>
                  <a:pt x="9604" y="15039"/>
                  <a:pt x="9483" y="14998"/>
                  <a:pt x="9306" y="14686"/>
                </a:cubicBezTo>
                <a:cubicBezTo>
                  <a:pt x="9170" y="14448"/>
                  <a:pt x="9032" y="13952"/>
                  <a:pt x="8975" y="13494"/>
                </a:cubicBezTo>
                <a:lnTo>
                  <a:pt x="8922" y="13069"/>
                </a:lnTo>
                <a:lnTo>
                  <a:pt x="8922" y="9400"/>
                </a:lnTo>
                <a:cubicBezTo>
                  <a:pt x="8922" y="5293"/>
                  <a:pt x="8916" y="5459"/>
                  <a:pt x="9086" y="4791"/>
                </a:cubicBezTo>
                <a:cubicBezTo>
                  <a:pt x="9186" y="4398"/>
                  <a:pt x="9363" y="4050"/>
                  <a:pt x="9528" y="3922"/>
                </a:cubicBezTo>
                <a:cubicBezTo>
                  <a:pt x="9596" y="3868"/>
                  <a:pt x="9937" y="3846"/>
                  <a:pt x="10444" y="3861"/>
                </a:cubicBezTo>
                <a:close/>
                <a:moveTo>
                  <a:pt x="1169" y="3881"/>
                </a:moveTo>
                <a:cubicBezTo>
                  <a:pt x="1156" y="3984"/>
                  <a:pt x="1152" y="4229"/>
                  <a:pt x="1147" y="4559"/>
                </a:cubicBezTo>
                <a:cubicBezTo>
                  <a:pt x="1148" y="4693"/>
                  <a:pt x="1148" y="4794"/>
                  <a:pt x="1150" y="4973"/>
                </a:cubicBezTo>
                <a:cubicBezTo>
                  <a:pt x="1159" y="6009"/>
                  <a:pt x="1171" y="6342"/>
                  <a:pt x="1219" y="6944"/>
                </a:cubicBezTo>
                <a:cubicBezTo>
                  <a:pt x="1302" y="7965"/>
                  <a:pt x="1418" y="8797"/>
                  <a:pt x="1578" y="9521"/>
                </a:cubicBezTo>
                <a:cubicBezTo>
                  <a:pt x="1596" y="9596"/>
                  <a:pt x="1611" y="9668"/>
                  <a:pt x="1631" y="9744"/>
                </a:cubicBezTo>
                <a:cubicBezTo>
                  <a:pt x="1645" y="9802"/>
                  <a:pt x="1655" y="9858"/>
                  <a:pt x="1669" y="9916"/>
                </a:cubicBezTo>
                <a:cubicBezTo>
                  <a:pt x="1775" y="10326"/>
                  <a:pt x="1897" y="10708"/>
                  <a:pt x="2042" y="11068"/>
                </a:cubicBezTo>
                <a:lnTo>
                  <a:pt x="2203" y="11462"/>
                </a:lnTo>
                <a:cubicBezTo>
                  <a:pt x="2209" y="11467"/>
                  <a:pt x="2217" y="11478"/>
                  <a:pt x="2222" y="11482"/>
                </a:cubicBezTo>
                <a:lnTo>
                  <a:pt x="2250" y="11159"/>
                </a:lnTo>
                <a:cubicBezTo>
                  <a:pt x="2269" y="10941"/>
                  <a:pt x="2282" y="10391"/>
                  <a:pt x="2283" y="9683"/>
                </a:cubicBezTo>
                <a:cubicBezTo>
                  <a:pt x="2286" y="8696"/>
                  <a:pt x="2279" y="8486"/>
                  <a:pt x="2233" y="7975"/>
                </a:cubicBezTo>
                <a:cubicBezTo>
                  <a:pt x="2161" y="7175"/>
                  <a:pt x="2061" y="6776"/>
                  <a:pt x="1811" y="6307"/>
                </a:cubicBezTo>
                <a:cubicBezTo>
                  <a:pt x="1477" y="5681"/>
                  <a:pt x="1324" y="5153"/>
                  <a:pt x="1219" y="4245"/>
                </a:cubicBezTo>
                <a:cubicBezTo>
                  <a:pt x="1197" y="4048"/>
                  <a:pt x="1181" y="3932"/>
                  <a:pt x="1169" y="3881"/>
                </a:cubicBezTo>
                <a:close/>
                <a:moveTo>
                  <a:pt x="1519" y="7358"/>
                </a:moveTo>
                <a:cubicBezTo>
                  <a:pt x="1535" y="7337"/>
                  <a:pt x="1563" y="7424"/>
                  <a:pt x="1633" y="7672"/>
                </a:cubicBezTo>
                <a:cubicBezTo>
                  <a:pt x="1785" y="8209"/>
                  <a:pt x="1942" y="8934"/>
                  <a:pt x="2042" y="9552"/>
                </a:cubicBezTo>
                <a:cubicBezTo>
                  <a:pt x="2093" y="9870"/>
                  <a:pt x="2116" y="10091"/>
                  <a:pt x="2103" y="10138"/>
                </a:cubicBezTo>
                <a:cubicBezTo>
                  <a:pt x="2073" y="10246"/>
                  <a:pt x="1831" y="9633"/>
                  <a:pt x="1739" y="9218"/>
                </a:cubicBezTo>
                <a:cubicBezTo>
                  <a:pt x="1594" y="8564"/>
                  <a:pt x="1478" y="7683"/>
                  <a:pt x="1506" y="7419"/>
                </a:cubicBezTo>
                <a:cubicBezTo>
                  <a:pt x="1509" y="7390"/>
                  <a:pt x="1514" y="7365"/>
                  <a:pt x="1519" y="7358"/>
                </a:cubicBezTo>
                <a:close/>
                <a:moveTo>
                  <a:pt x="1711" y="9279"/>
                </a:moveTo>
                <a:cubicBezTo>
                  <a:pt x="1721" y="9276"/>
                  <a:pt x="1727" y="9299"/>
                  <a:pt x="1739" y="9350"/>
                </a:cubicBezTo>
                <a:cubicBezTo>
                  <a:pt x="1761" y="9444"/>
                  <a:pt x="1758" y="9492"/>
                  <a:pt x="1722" y="9562"/>
                </a:cubicBezTo>
                <a:cubicBezTo>
                  <a:pt x="1669" y="9666"/>
                  <a:pt x="1660" y="9662"/>
                  <a:pt x="1644" y="9572"/>
                </a:cubicBezTo>
                <a:cubicBezTo>
                  <a:pt x="1638" y="9534"/>
                  <a:pt x="1650" y="9443"/>
                  <a:pt x="1672" y="9370"/>
                </a:cubicBezTo>
                <a:cubicBezTo>
                  <a:pt x="1690" y="9312"/>
                  <a:pt x="1702" y="9281"/>
                  <a:pt x="1711" y="9279"/>
                </a:cubicBezTo>
                <a:close/>
                <a:moveTo>
                  <a:pt x="18400" y="9420"/>
                </a:moveTo>
                <a:cubicBezTo>
                  <a:pt x="18576" y="9415"/>
                  <a:pt x="18804" y="9415"/>
                  <a:pt x="19103" y="9420"/>
                </a:cubicBezTo>
                <a:lnTo>
                  <a:pt x="20200" y="9441"/>
                </a:lnTo>
                <a:lnTo>
                  <a:pt x="20200" y="11260"/>
                </a:lnTo>
                <a:cubicBezTo>
                  <a:pt x="20200" y="12987"/>
                  <a:pt x="20198" y="13089"/>
                  <a:pt x="20150" y="13413"/>
                </a:cubicBezTo>
                <a:cubicBezTo>
                  <a:pt x="20039" y="14169"/>
                  <a:pt x="19850" y="14704"/>
                  <a:pt x="19622" y="14919"/>
                </a:cubicBezTo>
                <a:cubicBezTo>
                  <a:pt x="19450" y="15082"/>
                  <a:pt x="18041" y="15089"/>
                  <a:pt x="17881" y="14929"/>
                </a:cubicBezTo>
                <a:cubicBezTo>
                  <a:pt x="17643" y="14692"/>
                  <a:pt x="17454" y="14169"/>
                  <a:pt x="17361" y="13494"/>
                </a:cubicBezTo>
                <a:cubicBezTo>
                  <a:pt x="17310" y="13123"/>
                  <a:pt x="17302" y="12985"/>
                  <a:pt x="17303" y="12230"/>
                </a:cubicBezTo>
                <a:cubicBezTo>
                  <a:pt x="17303" y="11573"/>
                  <a:pt x="17315" y="11305"/>
                  <a:pt x="17347" y="11048"/>
                </a:cubicBezTo>
                <a:cubicBezTo>
                  <a:pt x="17402" y="10610"/>
                  <a:pt x="17527" y="10112"/>
                  <a:pt x="17647" y="9855"/>
                </a:cubicBezTo>
                <a:cubicBezTo>
                  <a:pt x="17800" y="9530"/>
                  <a:pt x="17871" y="9436"/>
                  <a:pt x="18400" y="9420"/>
                </a:cubicBezTo>
                <a:close/>
                <a:moveTo>
                  <a:pt x="5017" y="9441"/>
                </a:moveTo>
                <a:lnTo>
                  <a:pt x="6169" y="9441"/>
                </a:lnTo>
                <a:lnTo>
                  <a:pt x="7325" y="9441"/>
                </a:lnTo>
                <a:lnTo>
                  <a:pt x="7325" y="11219"/>
                </a:lnTo>
                <a:cubicBezTo>
                  <a:pt x="7325" y="12937"/>
                  <a:pt x="7322" y="13004"/>
                  <a:pt x="7269" y="13393"/>
                </a:cubicBezTo>
                <a:cubicBezTo>
                  <a:pt x="7164" y="14170"/>
                  <a:pt x="6948" y="14756"/>
                  <a:pt x="6697" y="14949"/>
                </a:cubicBezTo>
                <a:cubicBezTo>
                  <a:pt x="6558" y="15056"/>
                  <a:pt x="5180" y="15066"/>
                  <a:pt x="5031" y="14959"/>
                </a:cubicBezTo>
                <a:cubicBezTo>
                  <a:pt x="4796" y="14792"/>
                  <a:pt x="4559" y="14129"/>
                  <a:pt x="4469" y="13403"/>
                </a:cubicBezTo>
                <a:cubicBezTo>
                  <a:pt x="4395" y="12797"/>
                  <a:pt x="4395" y="11646"/>
                  <a:pt x="4469" y="11038"/>
                </a:cubicBezTo>
                <a:cubicBezTo>
                  <a:pt x="4536" y="10494"/>
                  <a:pt x="4720" y="9881"/>
                  <a:pt x="4889" y="9633"/>
                </a:cubicBezTo>
                <a:lnTo>
                  <a:pt x="5017" y="9441"/>
                </a:lnTo>
                <a:close/>
                <a:moveTo>
                  <a:pt x="2783" y="9966"/>
                </a:moveTo>
                <a:cubicBezTo>
                  <a:pt x="2781" y="9966"/>
                  <a:pt x="2772" y="9996"/>
                  <a:pt x="2761" y="10027"/>
                </a:cubicBezTo>
                <a:cubicBezTo>
                  <a:pt x="2760" y="10036"/>
                  <a:pt x="2760" y="10038"/>
                  <a:pt x="2758" y="10047"/>
                </a:cubicBezTo>
                <a:cubicBezTo>
                  <a:pt x="2754" y="10068"/>
                  <a:pt x="2744" y="10097"/>
                  <a:pt x="2739" y="10118"/>
                </a:cubicBezTo>
                <a:cubicBezTo>
                  <a:pt x="2716" y="10222"/>
                  <a:pt x="2685" y="10404"/>
                  <a:pt x="2658" y="10603"/>
                </a:cubicBezTo>
                <a:cubicBezTo>
                  <a:pt x="2605" y="10997"/>
                  <a:pt x="2597" y="11148"/>
                  <a:pt x="2597" y="11775"/>
                </a:cubicBezTo>
                <a:cubicBezTo>
                  <a:pt x="2597" y="12011"/>
                  <a:pt x="2600" y="12221"/>
                  <a:pt x="2606" y="12382"/>
                </a:cubicBezTo>
                <a:cubicBezTo>
                  <a:pt x="2611" y="12400"/>
                  <a:pt x="2616" y="12419"/>
                  <a:pt x="2622" y="12432"/>
                </a:cubicBezTo>
                <a:cubicBezTo>
                  <a:pt x="2632" y="12455"/>
                  <a:pt x="2641" y="12481"/>
                  <a:pt x="2647" y="12513"/>
                </a:cubicBezTo>
                <a:cubicBezTo>
                  <a:pt x="2666" y="12605"/>
                  <a:pt x="2668" y="12720"/>
                  <a:pt x="2653" y="12816"/>
                </a:cubicBezTo>
                <a:cubicBezTo>
                  <a:pt x="2674" y="12882"/>
                  <a:pt x="2695" y="12835"/>
                  <a:pt x="2733" y="12645"/>
                </a:cubicBezTo>
                <a:cubicBezTo>
                  <a:pt x="2862" y="12015"/>
                  <a:pt x="2880" y="11616"/>
                  <a:pt x="2806" y="11088"/>
                </a:cubicBezTo>
                <a:cubicBezTo>
                  <a:pt x="2759" y="10753"/>
                  <a:pt x="2743" y="10229"/>
                  <a:pt x="2775" y="10037"/>
                </a:cubicBezTo>
                <a:cubicBezTo>
                  <a:pt x="2782" y="9992"/>
                  <a:pt x="2786" y="9966"/>
                  <a:pt x="2783" y="9966"/>
                </a:cubicBezTo>
                <a:close/>
                <a:moveTo>
                  <a:pt x="808" y="10734"/>
                </a:moveTo>
                <a:cubicBezTo>
                  <a:pt x="669" y="10733"/>
                  <a:pt x="549" y="10766"/>
                  <a:pt x="439" y="10815"/>
                </a:cubicBezTo>
                <a:cubicBezTo>
                  <a:pt x="399" y="10948"/>
                  <a:pt x="369" y="10966"/>
                  <a:pt x="342" y="10866"/>
                </a:cubicBezTo>
                <a:cubicBezTo>
                  <a:pt x="227" y="10939"/>
                  <a:pt x="130" y="11041"/>
                  <a:pt x="56" y="11179"/>
                </a:cubicBezTo>
                <a:lnTo>
                  <a:pt x="0" y="11280"/>
                </a:lnTo>
                <a:cubicBezTo>
                  <a:pt x="0" y="11299"/>
                  <a:pt x="0" y="11312"/>
                  <a:pt x="0" y="11331"/>
                </a:cubicBezTo>
                <a:lnTo>
                  <a:pt x="67" y="11371"/>
                </a:lnTo>
                <a:cubicBezTo>
                  <a:pt x="393" y="11563"/>
                  <a:pt x="472" y="11715"/>
                  <a:pt x="756" y="12705"/>
                </a:cubicBezTo>
                <a:cubicBezTo>
                  <a:pt x="932" y="13319"/>
                  <a:pt x="1009" y="13528"/>
                  <a:pt x="1092" y="13625"/>
                </a:cubicBezTo>
                <a:cubicBezTo>
                  <a:pt x="1246" y="13806"/>
                  <a:pt x="1558" y="13738"/>
                  <a:pt x="1775" y="13473"/>
                </a:cubicBezTo>
                <a:cubicBezTo>
                  <a:pt x="1971" y="13234"/>
                  <a:pt x="2164" y="12893"/>
                  <a:pt x="2164" y="12786"/>
                </a:cubicBezTo>
                <a:cubicBezTo>
                  <a:pt x="2164" y="12632"/>
                  <a:pt x="1812" y="11728"/>
                  <a:pt x="1619" y="11381"/>
                </a:cubicBezTo>
                <a:cubicBezTo>
                  <a:pt x="1485" y="11140"/>
                  <a:pt x="1383" y="10982"/>
                  <a:pt x="1278" y="10886"/>
                </a:cubicBezTo>
                <a:cubicBezTo>
                  <a:pt x="1246" y="10905"/>
                  <a:pt x="1215" y="10887"/>
                  <a:pt x="1192" y="10835"/>
                </a:cubicBezTo>
                <a:cubicBezTo>
                  <a:pt x="1189" y="10830"/>
                  <a:pt x="1186" y="10821"/>
                  <a:pt x="1183" y="10815"/>
                </a:cubicBezTo>
                <a:cubicBezTo>
                  <a:pt x="1081" y="10755"/>
                  <a:pt x="966" y="10736"/>
                  <a:pt x="808" y="10734"/>
                </a:cubicBezTo>
                <a:close/>
                <a:moveTo>
                  <a:pt x="3611" y="10916"/>
                </a:moveTo>
                <a:lnTo>
                  <a:pt x="3558" y="10977"/>
                </a:lnTo>
                <a:cubicBezTo>
                  <a:pt x="3124" y="11460"/>
                  <a:pt x="2876" y="12228"/>
                  <a:pt x="2875" y="13089"/>
                </a:cubicBezTo>
                <a:cubicBezTo>
                  <a:pt x="2875" y="13151"/>
                  <a:pt x="2910" y="13099"/>
                  <a:pt x="2958" y="12958"/>
                </a:cubicBezTo>
                <a:cubicBezTo>
                  <a:pt x="3004" y="12826"/>
                  <a:pt x="3098" y="12636"/>
                  <a:pt x="3167" y="12544"/>
                </a:cubicBezTo>
                <a:cubicBezTo>
                  <a:pt x="3324" y="12332"/>
                  <a:pt x="3469" y="11884"/>
                  <a:pt x="3550" y="11341"/>
                </a:cubicBezTo>
                <a:lnTo>
                  <a:pt x="3611" y="10916"/>
                </a:lnTo>
                <a:close/>
                <a:moveTo>
                  <a:pt x="1081" y="11442"/>
                </a:moveTo>
                <a:cubicBezTo>
                  <a:pt x="1184" y="11452"/>
                  <a:pt x="1313" y="11525"/>
                  <a:pt x="1422" y="11664"/>
                </a:cubicBezTo>
                <a:cubicBezTo>
                  <a:pt x="1567" y="11848"/>
                  <a:pt x="1797" y="12371"/>
                  <a:pt x="1792" y="12503"/>
                </a:cubicBezTo>
                <a:cubicBezTo>
                  <a:pt x="1786" y="12643"/>
                  <a:pt x="1737" y="12617"/>
                  <a:pt x="1453" y="12341"/>
                </a:cubicBezTo>
                <a:cubicBezTo>
                  <a:pt x="1126" y="12025"/>
                  <a:pt x="894" y="11722"/>
                  <a:pt x="897" y="11614"/>
                </a:cubicBezTo>
                <a:cubicBezTo>
                  <a:pt x="901" y="11486"/>
                  <a:pt x="978" y="11431"/>
                  <a:pt x="1081" y="11442"/>
                </a:cubicBezTo>
                <a:close/>
                <a:moveTo>
                  <a:pt x="3344" y="13120"/>
                </a:moveTo>
                <a:cubicBezTo>
                  <a:pt x="3317" y="13114"/>
                  <a:pt x="3290" y="13120"/>
                  <a:pt x="3264" y="13130"/>
                </a:cubicBezTo>
                <a:cubicBezTo>
                  <a:pt x="3201" y="13153"/>
                  <a:pt x="3093" y="13273"/>
                  <a:pt x="3019" y="13393"/>
                </a:cubicBezTo>
                <a:lnTo>
                  <a:pt x="2886" y="13605"/>
                </a:lnTo>
                <a:lnTo>
                  <a:pt x="3008" y="13807"/>
                </a:lnTo>
                <a:cubicBezTo>
                  <a:pt x="3103" y="13962"/>
                  <a:pt x="3186" y="14028"/>
                  <a:pt x="3383" y="14080"/>
                </a:cubicBezTo>
                <a:cubicBezTo>
                  <a:pt x="3524" y="14117"/>
                  <a:pt x="3684" y="14196"/>
                  <a:pt x="3739" y="14262"/>
                </a:cubicBezTo>
                <a:cubicBezTo>
                  <a:pt x="3740" y="14263"/>
                  <a:pt x="3741" y="14261"/>
                  <a:pt x="3742" y="14262"/>
                </a:cubicBezTo>
                <a:cubicBezTo>
                  <a:pt x="3770" y="14246"/>
                  <a:pt x="3798" y="14231"/>
                  <a:pt x="3819" y="14211"/>
                </a:cubicBezTo>
                <a:cubicBezTo>
                  <a:pt x="3821" y="14210"/>
                  <a:pt x="3820" y="14203"/>
                  <a:pt x="3822" y="14201"/>
                </a:cubicBezTo>
                <a:cubicBezTo>
                  <a:pt x="3815" y="14149"/>
                  <a:pt x="3816" y="14151"/>
                  <a:pt x="3806" y="14080"/>
                </a:cubicBezTo>
                <a:cubicBezTo>
                  <a:pt x="3733" y="13566"/>
                  <a:pt x="3533" y="13159"/>
                  <a:pt x="3344" y="13120"/>
                </a:cubicBezTo>
                <a:close/>
                <a:moveTo>
                  <a:pt x="2239" y="13544"/>
                </a:moveTo>
                <a:lnTo>
                  <a:pt x="2186" y="13898"/>
                </a:lnTo>
                <a:cubicBezTo>
                  <a:pt x="2099" y="14452"/>
                  <a:pt x="2015" y="14617"/>
                  <a:pt x="1797" y="14676"/>
                </a:cubicBezTo>
                <a:cubicBezTo>
                  <a:pt x="1700" y="14703"/>
                  <a:pt x="1589" y="14740"/>
                  <a:pt x="1553" y="14767"/>
                </a:cubicBezTo>
                <a:cubicBezTo>
                  <a:pt x="1384" y="14891"/>
                  <a:pt x="1249" y="15321"/>
                  <a:pt x="1028" y="16415"/>
                </a:cubicBezTo>
                <a:cubicBezTo>
                  <a:pt x="1028" y="16424"/>
                  <a:pt x="1028" y="16433"/>
                  <a:pt x="1028" y="16445"/>
                </a:cubicBezTo>
                <a:cubicBezTo>
                  <a:pt x="1026" y="16473"/>
                  <a:pt x="1021" y="16508"/>
                  <a:pt x="1014" y="16546"/>
                </a:cubicBezTo>
                <a:cubicBezTo>
                  <a:pt x="1007" y="16583"/>
                  <a:pt x="999" y="16617"/>
                  <a:pt x="989" y="16657"/>
                </a:cubicBezTo>
                <a:cubicBezTo>
                  <a:pt x="983" y="16683"/>
                  <a:pt x="977" y="16712"/>
                  <a:pt x="969" y="16738"/>
                </a:cubicBezTo>
                <a:cubicBezTo>
                  <a:pt x="959" y="16778"/>
                  <a:pt x="947" y="16817"/>
                  <a:pt x="933" y="16860"/>
                </a:cubicBezTo>
                <a:cubicBezTo>
                  <a:pt x="830" y="17318"/>
                  <a:pt x="732" y="17635"/>
                  <a:pt x="589" y="17992"/>
                </a:cubicBezTo>
                <a:cubicBezTo>
                  <a:pt x="580" y="18057"/>
                  <a:pt x="573" y="18110"/>
                  <a:pt x="572" y="18163"/>
                </a:cubicBezTo>
                <a:cubicBezTo>
                  <a:pt x="602" y="18177"/>
                  <a:pt x="656" y="18184"/>
                  <a:pt x="767" y="18184"/>
                </a:cubicBezTo>
                <a:cubicBezTo>
                  <a:pt x="1498" y="18183"/>
                  <a:pt x="2023" y="17372"/>
                  <a:pt x="2200" y="15970"/>
                </a:cubicBezTo>
                <a:cubicBezTo>
                  <a:pt x="2263" y="15473"/>
                  <a:pt x="2288" y="14661"/>
                  <a:pt x="2264" y="13959"/>
                </a:cubicBezTo>
                <a:lnTo>
                  <a:pt x="2250" y="13544"/>
                </a:lnTo>
                <a:cubicBezTo>
                  <a:pt x="2248" y="13541"/>
                  <a:pt x="2244" y="13538"/>
                  <a:pt x="2239" y="13544"/>
                </a:cubicBezTo>
                <a:close/>
                <a:moveTo>
                  <a:pt x="2831" y="14080"/>
                </a:moveTo>
                <a:lnTo>
                  <a:pt x="2831" y="14474"/>
                </a:lnTo>
                <a:cubicBezTo>
                  <a:pt x="2831" y="15406"/>
                  <a:pt x="2927" y="16294"/>
                  <a:pt x="3056" y="16536"/>
                </a:cubicBezTo>
                <a:cubicBezTo>
                  <a:pt x="3094" y="16608"/>
                  <a:pt x="3180" y="16735"/>
                  <a:pt x="3247" y="16819"/>
                </a:cubicBezTo>
                <a:cubicBezTo>
                  <a:pt x="3392" y="17000"/>
                  <a:pt x="3501" y="17287"/>
                  <a:pt x="3556" y="17628"/>
                </a:cubicBezTo>
                <a:lnTo>
                  <a:pt x="3564" y="17688"/>
                </a:lnTo>
                <a:cubicBezTo>
                  <a:pt x="3578" y="17717"/>
                  <a:pt x="3589" y="17738"/>
                  <a:pt x="3600" y="17759"/>
                </a:cubicBezTo>
                <a:lnTo>
                  <a:pt x="3603" y="17668"/>
                </a:lnTo>
                <a:cubicBezTo>
                  <a:pt x="3607" y="17552"/>
                  <a:pt x="3586" y="17176"/>
                  <a:pt x="3558" y="16839"/>
                </a:cubicBezTo>
                <a:cubicBezTo>
                  <a:pt x="3460" y="15639"/>
                  <a:pt x="3238" y="14720"/>
                  <a:pt x="2931" y="14242"/>
                </a:cubicBezTo>
                <a:lnTo>
                  <a:pt x="2831" y="14080"/>
                </a:lnTo>
                <a:close/>
                <a:moveTo>
                  <a:pt x="2475" y="14373"/>
                </a:moveTo>
                <a:lnTo>
                  <a:pt x="2472" y="14767"/>
                </a:lnTo>
                <a:cubicBezTo>
                  <a:pt x="2471" y="15297"/>
                  <a:pt x="2426" y="16035"/>
                  <a:pt x="2358" y="16577"/>
                </a:cubicBezTo>
                <a:cubicBezTo>
                  <a:pt x="2270" y="17282"/>
                  <a:pt x="2245" y="17825"/>
                  <a:pt x="2258" y="18800"/>
                </a:cubicBezTo>
                <a:cubicBezTo>
                  <a:pt x="2267" y="19461"/>
                  <a:pt x="2285" y="19824"/>
                  <a:pt x="2331" y="20296"/>
                </a:cubicBezTo>
                <a:cubicBezTo>
                  <a:pt x="2363" y="20640"/>
                  <a:pt x="2396" y="20923"/>
                  <a:pt x="2406" y="20923"/>
                </a:cubicBezTo>
                <a:cubicBezTo>
                  <a:pt x="2434" y="20923"/>
                  <a:pt x="2626" y="19127"/>
                  <a:pt x="2683" y="18325"/>
                </a:cubicBezTo>
                <a:cubicBezTo>
                  <a:pt x="2758" y="17285"/>
                  <a:pt x="2774" y="16696"/>
                  <a:pt x="2742" y="16122"/>
                </a:cubicBezTo>
                <a:cubicBezTo>
                  <a:pt x="2711" y="15581"/>
                  <a:pt x="2608" y="14827"/>
                  <a:pt x="2528" y="14555"/>
                </a:cubicBezTo>
                <a:lnTo>
                  <a:pt x="2475" y="14373"/>
                </a:lnTo>
                <a:close/>
                <a:moveTo>
                  <a:pt x="2086" y="15343"/>
                </a:moveTo>
                <a:cubicBezTo>
                  <a:pt x="2124" y="15316"/>
                  <a:pt x="2119" y="15478"/>
                  <a:pt x="2061" y="15818"/>
                </a:cubicBezTo>
                <a:cubicBezTo>
                  <a:pt x="1982" y="16283"/>
                  <a:pt x="1849" y="16668"/>
                  <a:pt x="1692" y="16880"/>
                </a:cubicBezTo>
                <a:cubicBezTo>
                  <a:pt x="1528" y="17100"/>
                  <a:pt x="1439" y="17159"/>
                  <a:pt x="1422" y="17062"/>
                </a:cubicBezTo>
                <a:cubicBezTo>
                  <a:pt x="1415" y="17017"/>
                  <a:pt x="1440" y="16924"/>
                  <a:pt x="1481" y="16849"/>
                </a:cubicBezTo>
                <a:cubicBezTo>
                  <a:pt x="1595" y="16635"/>
                  <a:pt x="1859" y="15970"/>
                  <a:pt x="1975" y="15606"/>
                </a:cubicBezTo>
                <a:cubicBezTo>
                  <a:pt x="2027" y="15444"/>
                  <a:pt x="2064" y="15360"/>
                  <a:pt x="2086" y="15343"/>
                </a:cubicBezTo>
                <a:close/>
                <a:moveTo>
                  <a:pt x="2597" y="16112"/>
                </a:moveTo>
                <a:cubicBezTo>
                  <a:pt x="2640" y="16096"/>
                  <a:pt x="2662" y="16913"/>
                  <a:pt x="2619" y="17587"/>
                </a:cubicBezTo>
                <a:cubicBezTo>
                  <a:pt x="2581" y="18199"/>
                  <a:pt x="2537" y="18520"/>
                  <a:pt x="2511" y="18366"/>
                </a:cubicBezTo>
                <a:cubicBezTo>
                  <a:pt x="2492" y="18254"/>
                  <a:pt x="2535" y="16516"/>
                  <a:pt x="2564" y="16263"/>
                </a:cubicBezTo>
                <a:cubicBezTo>
                  <a:pt x="2576" y="16158"/>
                  <a:pt x="2587" y="16115"/>
                  <a:pt x="2597" y="16112"/>
                </a:cubicBezTo>
                <a:close/>
                <a:moveTo>
                  <a:pt x="9586" y="17618"/>
                </a:moveTo>
                <a:cubicBezTo>
                  <a:pt x="9552" y="17624"/>
                  <a:pt x="9506" y="17707"/>
                  <a:pt x="9464" y="17860"/>
                </a:cubicBezTo>
                <a:lnTo>
                  <a:pt x="9400" y="18093"/>
                </a:lnTo>
                <a:lnTo>
                  <a:pt x="9400" y="19548"/>
                </a:lnTo>
                <a:cubicBezTo>
                  <a:pt x="9400" y="20943"/>
                  <a:pt x="9403" y="21004"/>
                  <a:pt x="9444" y="21004"/>
                </a:cubicBezTo>
                <a:cubicBezTo>
                  <a:pt x="9485" y="21004"/>
                  <a:pt x="9489" y="20933"/>
                  <a:pt x="9494" y="19973"/>
                </a:cubicBezTo>
                <a:lnTo>
                  <a:pt x="9500" y="18952"/>
                </a:lnTo>
                <a:lnTo>
                  <a:pt x="9564" y="18921"/>
                </a:lnTo>
                <a:cubicBezTo>
                  <a:pt x="9614" y="18901"/>
                  <a:pt x="9625" y="18859"/>
                  <a:pt x="9619" y="18719"/>
                </a:cubicBezTo>
                <a:cubicBezTo>
                  <a:pt x="9615" y="18595"/>
                  <a:pt x="9596" y="18549"/>
                  <a:pt x="9558" y="18547"/>
                </a:cubicBezTo>
                <a:cubicBezTo>
                  <a:pt x="9529" y="18547"/>
                  <a:pt x="9500" y="18493"/>
                  <a:pt x="9494" y="18436"/>
                </a:cubicBezTo>
                <a:cubicBezTo>
                  <a:pt x="9481" y="18295"/>
                  <a:pt x="9552" y="18022"/>
                  <a:pt x="9603" y="18022"/>
                </a:cubicBezTo>
                <a:cubicBezTo>
                  <a:pt x="9632" y="18022"/>
                  <a:pt x="9644" y="17962"/>
                  <a:pt x="9644" y="17820"/>
                </a:cubicBezTo>
                <a:cubicBezTo>
                  <a:pt x="9644" y="17675"/>
                  <a:pt x="9620" y="17611"/>
                  <a:pt x="9586" y="17618"/>
                </a:cubicBezTo>
                <a:close/>
                <a:moveTo>
                  <a:pt x="15569" y="17618"/>
                </a:moveTo>
                <a:cubicBezTo>
                  <a:pt x="15528" y="17618"/>
                  <a:pt x="15528" y="17695"/>
                  <a:pt x="15528" y="19316"/>
                </a:cubicBezTo>
                <a:cubicBezTo>
                  <a:pt x="15528" y="20251"/>
                  <a:pt x="15528" y="20645"/>
                  <a:pt x="15536" y="20832"/>
                </a:cubicBezTo>
                <a:cubicBezTo>
                  <a:pt x="15537" y="20834"/>
                  <a:pt x="15540" y="20830"/>
                  <a:pt x="15542" y="20832"/>
                </a:cubicBezTo>
                <a:cubicBezTo>
                  <a:pt x="15552" y="20852"/>
                  <a:pt x="15562" y="20872"/>
                  <a:pt x="15575" y="20872"/>
                </a:cubicBezTo>
                <a:cubicBezTo>
                  <a:pt x="15587" y="20872"/>
                  <a:pt x="15597" y="20862"/>
                  <a:pt x="15608" y="20842"/>
                </a:cubicBezTo>
                <a:cubicBezTo>
                  <a:pt x="15614" y="20698"/>
                  <a:pt x="15617" y="20428"/>
                  <a:pt x="15617" y="19922"/>
                </a:cubicBezTo>
                <a:cubicBezTo>
                  <a:pt x="15617" y="18630"/>
                  <a:pt x="15625" y="18588"/>
                  <a:pt x="15856" y="18588"/>
                </a:cubicBezTo>
                <a:cubicBezTo>
                  <a:pt x="16071" y="18588"/>
                  <a:pt x="16083" y="18657"/>
                  <a:pt x="16083" y="19952"/>
                </a:cubicBezTo>
                <a:cubicBezTo>
                  <a:pt x="16083" y="20946"/>
                  <a:pt x="16086" y="21004"/>
                  <a:pt x="16128" y="21004"/>
                </a:cubicBezTo>
                <a:cubicBezTo>
                  <a:pt x="16170" y="21004"/>
                  <a:pt x="16170" y="20946"/>
                  <a:pt x="16169" y="19851"/>
                </a:cubicBezTo>
                <a:cubicBezTo>
                  <a:pt x="16169" y="18315"/>
                  <a:pt x="16169" y="18320"/>
                  <a:pt x="15856" y="18264"/>
                </a:cubicBezTo>
                <a:lnTo>
                  <a:pt x="15628" y="18224"/>
                </a:lnTo>
                <a:lnTo>
                  <a:pt x="15619" y="17921"/>
                </a:lnTo>
                <a:cubicBezTo>
                  <a:pt x="15614" y="17684"/>
                  <a:pt x="15603" y="17618"/>
                  <a:pt x="15569" y="17618"/>
                </a:cubicBezTo>
                <a:close/>
                <a:moveTo>
                  <a:pt x="17136" y="17618"/>
                </a:moveTo>
                <a:cubicBezTo>
                  <a:pt x="17097" y="17618"/>
                  <a:pt x="17081" y="17665"/>
                  <a:pt x="17081" y="17769"/>
                </a:cubicBezTo>
                <a:cubicBezTo>
                  <a:pt x="17081" y="17850"/>
                  <a:pt x="17089" y="17942"/>
                  <a:pt x="17097" y="17971"/>
                </a:cubicBezTo>
                <a:cubicBezTo>
                  <a:pt x="17105" y="18001"/>
                  <a:pt x="17130" y="18022"/>
                  <a:pt x="17153" y="18022"/>
                </a:cubicBezTo>
                <a:cubicBezTo>
                  <a:pt x="17157" y="18022"/>
                  <a:pt x="17158" y="18015"/>
                  <a:pt x="17161" y="18012"/>
                </a:cubicBezTo>
                <a:cubicBezTo>
                  <a:pt x="17160" y="17996"/>
                  <a:pt x="17159" y="17988"/>
                  <a:pt x="17158" y="17971"/>
                </a:cubicBezTo>
                <a:cubicBezTo>
                  <a:pt x="17153" y="17807"/>
                  <a:pt x="17151" y="17698"/>
                  <a:pt x="17144" y="17618"/>
                </a:cubicBezTo>
                <a:cubicBezTo>
                  <a:pt x="17142" y="17617"/>
                  <a:pt x="17139" y="17618"/>
                  <a:pt x="17136" y="17618"/>
                </a:cubicBezTo>
                <a:close/>
                <a:moveTo>
                  <a:pt x="13944" y="18194"/>
                </a:moveTo>
                <a:cubicBezTo>
                  <a:pt x="13826" y="18209"/>
                  <a:pt x="13765" y="18289"/>
                  <a:pt x="13717" y="18467"/>
                </a:cubicBezTo>
                <a:cubicBezTo>
                  <a:pt x="13667" y="18648"/>
                  <a:pt x="13664" y="18720"/>
                  <a:pt x="13664" y="19619"/>
                </a:cubicBezTo>
                <a:cubicBezTo>
                  <a:pt x="13664" y="20605"/>
                  <a:pt x="13674" y="20734"/>
                  <a:pt x="13764" y="20913"/>
                </a:cubicBezTo>
                <a:cubicBezTo>
                  <a:pt x="13788" y="20961"/>
                  <a:pt x="13910" y="21002"/>
                  <a:pt x="14036" y="21004"/>
                </a:cubicBezTo>
                <a:cubicBezTo>
                  <a:pt x="14261" y="21006"/>
                  <a:pt x="14265" y="21000"/>
                  <a:pt x="14258" y="20822"/>
                </a:cubicBezTo>
                <a:cubicBezTo>
                  <a:pt x="14251" y="20647"/>
                  <a:pt x="14243" y="20645"/>
                  <a:pt x="14061" y="20670"/>
                </a:cubicBezTo>
                <a:cubicBezTo>
                  <a:pt x="13895" y="20693"/>
                  <a:pt x="13864" y="20671"/>
                  <a:pt x="13811" y="20518"/>
                </a:cubicBezTo>
                <a:cubicBezTo>
                  <a:pt x="13753" y="20352"/>
                  <a:pt x="13750" y="20322"/>
                  <a:pt x="13750" y="19619"/>
                </a:cubicBezTo>
                <a:cubicBezTo>
                  <a:pt x="13750" y="18618"/>
                  <a:pt x="13759" y="18588"/>
                  <a:pt x="14044" y="18588"/>
                </a:cubicBezTo>
                <a:cubicBezTo>
                  <a:pt x="14260" y="18588"/>
                  <a:pt x="14265" y="18584"/>
                  <a:pt x="14258" y="18406"/>
                </a:cubicBezTo>
                <a:cubicBezTo>
                  <a:pt x="14252" y="18239"/>
                  <a:pt x="14237" y="18227"/>
                  <a:pt x="14083" y="18204"/>
                </a:cubicBezTo>
                <a:cubicBezTo>
                  <a:pt x="14029" y="18196"/>
                  <a:pt x="13984" y="18189"/>
                  <a:pt x="13944" y="18194"/>
                </a:cubicBezTo>
                <a:close/>
                <a:moveTo>
                  <a:pt x="18542" y="18204"/>
                </a:moveTo>
                <a:cubicBezTo>
                  <a:pt x="18447" y="18191"/>
                  <a:pt x="18329" y="18217"/>
                  <a:pt x="18281" y="18264"/>
                </a:cubicBezTo>
                <a:cubicBezTo>
                  <a:pt x="18151" y="18391"/>
                  <a:pt x="18125" y="18632"/>
                  <a:pt x="18125" y="19680"/>
                </a:cubicBezTo>
                <a:cubicBezTo>
                  <a:pt x="18125" y="20518"/>
                  <a:pt x="18125" y="20540"/>
                  <a:pt x="18189" y="20771"/>
                </a:cubicBezTo>
                <a:cubicBezTo>
                  <a:pt x="18252" y="21002"/>
                  <a:pt x="18259" y="21004"/>
                  <a:pt x="18489" y="21004"/>
                </a:cubicBezTo>
                <a:lnTo>
                  <a:pt x="18725" y="21004"/>
                </a:lnTo>
                <a:lnTo>
                  <a:pt x="18725" y="20791"/>
                </a:lnTo>
                <a:lnTo>
                  <a:pt x="18725" y="20589"/>
                </a:lnTo>
                <a:lnTo>
                  <a:pt x="18525" y="20650"/>
                </a:lnTo>
                <a:cubicBezTo>
                  <a:pt x="18331" y="20705"/>
                  <a:pt x="18328" y="20700"/>
                  <a:pt x="18269" y="20488"/>
                </a:cubicBezTo>
                <a:cubicBezTo>
                  <a:pt x="18212" y="20281"/>
                  <a:pt x="18209" y="20247"/>
                  <a:pt x="18217" y="19548"/>
                </a:cubicBezTo>
                <a:cubicBezTo>
                  <a:pt x="18226" y="18620"/>
                  <a:pt x="18236" y="18588"/>
                  <a:pt x="18519" y="18588"/>
                </a:cubicBezTo>
                <a:cubicBezTo>
                  <a:pt x="18723" y="18588"/>
                  <a:pt x="18726" y="18583"/>
                  <a:pt x="18719" y="18406"/>
                </a:cubicBezTo>
                <a:cubicBezTo>
                  <a:pt x="18713" y="18238"/>
                  <a:pt x="18701" y="18226"/>
                  <a:pt x="18542" y="18204"/>
                </a:cubicBezTo>
                <a:close/>
                <a:moveTo>
                  <a:pt x="4342" y="18264"/>
                </a:moveTo>
                <a:lnTo>
                  <a:pt x="4097" y="18275"/>
                </a:lnTo>
                <a:cubicBezTo>
                  <a:pt x="4097" y="18280"/>
                  <a:pt x="4095" y="18280"/>
                  <a:pt x="4094" y="18285"/>
                </a:cubicBezTo>
                <a:cubicBezTo>
                  <a:pt x="4086" y="18348"/>
                  <a:pt x="4081" y="18427"/>
                  <a:pt x="4075" y="18517"/>
                </a:cubicBezTo>
                <a:cubicBezTo>
                  <a:pt x="4073" y="18548"/>
                  <a:pt x="4071" y="18592"/>
                  <a:pt x="4069" y="18628"/>
                </a:cubicBezTo>
                <a:cubicBezTo>
                  <a:pt x="4077" y="18849"/>
                  <a:pt x="4083" y="19504"/>
                  <a:pt x="4083" y="20235"/>
                </a:cubicBezTo>
                <a:lnTo>
                  <a:pt x="4083" y="21600"/>
                </a:lnTo>
                <a:lnTo>
                  <a:pt x="4194" y="21600"/>
                </a:lnTo>
                <a:lnTo>
                  <a:pt x="4194" y="21337"/>
                </a:lnTo>
                <a:lnTo>
                  <a:pt x="4194" y="20983"/>
                </a:lnTo>
                <a:lnTo>
                  <a:pt x="4400" y="20994"/>
                </a:lnTo>
                <a:cubicBezTo>
                  <a:pt x="4601" y="21010"/>
                  <a:pt x="4607" y="21006"/>
                  <a:pt x="4672" y="20771"/>
                </a:cubicBezTo>
                <a:cubicBezTo>
                  <a:pt x="4738" y="20532"/>
                  <a:pt x="4739" y="20531"/>
                  <a:pt x="4739" y="19599"/>
                </a:cubicBezTo>
                <a:cubicBezTo>
                  <a:pt x="4739" y="18711"/>
                  <a:pt x="4735" y="18645"/>
                  <a:pt x="4683" y="18457"/>
                </a:cubicBezTo>
                <a:cubicBezTo>
                  <a:pt x="4630" y="18265"/>
                  <a:pt x="4620" y="18257"/>
                  <a:pt x="4342" y="18264"/>
                </a:cubicBezTo>
                <a:close/>
                <a:moveTo>
                  <a:pt x="4917" y="18264"/>
                </a:moveTo>
                <a:cubicBezTo>
                  <a:pt x="4874" y="18264"/>
                  <a:pt x="4872" y="18316"/>
                  <a:pt x="4872" y="19397"/>
                </a:cubicBezTo>
                <a:lnTo>
                  <a:pt x="4872" y="20529"/>
                </a:lnTo>
                <a:lnTo>
                  <a:pt x="4936" y="20771"/>
                </a:lnTo>
                <a:cubicBezTo>
                  <a:pt x="4997" y="20993"/>
                  <a:pt x="5013" y="21004"/>
                  <a:pt x="5183" y="21004"/>
                </a:cubicBezTo>
                <a:cubicBezTo>
                  <a:pt x="5496" y="21004"/>
                  <a:pt x="5513" y="20918"/>
                  <a:pt x="5514" y="19417"/>
                </a:cubicBezTo>
                <a:cubicBezTo>
                  <a:pt x="5515" y="18322"/>
                  <a:pt x="5515" y="18264"/>
                  <a:pt x="5472" y="18264"/>
                </a:cubicBezTo>
                <a:cubicBezTo>
                  <a:pt x="5430" y="18264"/>
                  <a:pt x="5428" y="18317"/>
                  <a:pt x="5428" y="19295"/>
                </a:cubicBezTo>
                <a:cubicBezTo>
                  <a:pt x="5428" y="20610"/>
                  <a:pt x="5423" y="20640"/>
                  <a:pt x="5206" y="20640"/>
                </a:cubicBezTo>
                <a:cubicBezTo>
                  <a:pt x="4975" y="20640"/>
                  <a:pt x="4961" y="20565"/>
                  <a:pt x="4961" y="19265"/>
                </a:cubicBezTo>
                <a:cubicBezTo>
                  <a:pt x="4961" y="18321"/>
                  <a:pt x="4959" y="18264"/>
                  <a:pt x="4917" y="18264"/>
                </a:cubicBezTo>
                <a:close/>
                <a:moveTo>
                  <a:pt x="5914" y="18264"/>
                </a:moveTo>
                <a:cubicBezTo>
                  <a:pt x="5801" y="18264"/>
                  <a:pt x="5771" y="18300"/>
                  <a:pt x="5725" y="18467"/>
                </a:cubicBezTo>
                <a:cubicBezTo>
                  <a:pt x="5672" y="18658"/>
                  <a:pt x="5672" y="18694"/>
                  <a:pt x="5672" y="19831"/>
                </a:cubicBezTo>
                <a:cubicBezTo>
                  <a:pt x="5672" y="20949"/>
                  <a:pt x="5672" y="21004"/>
                  <a:pt x="5714" y="21004"/>
                </a:cubicBezTo>
                <a:cubicBezTo>
                  <a:pt x="5756" y="21004"/>
                  <a:pt x="5761" y="20946"/>
                  <a:pt x="5761" y="19952"/>
                </a:cubicBezTo>
                <a:cubicBezTo>
                  <a:pt x="5761" y="18712"/>
                  <a:pt x="5779" y="18588"/>
                  <a:pt x="5950" y="18588"/>
                </a:cubicBezTo>
                <a:cubicBezTo>
                  <a:pt x="6035" y="18588"/>
                  <a:pt x="6047" y="18563"/>
                  <a:pt x="6047" y="18426"/>
                </a:cubicBezTo>
                <a:cubicBezTo>
                  <a:pt x="6047" y="18283"/>
                  <a:pt x="6033" y="18264"/>
                  <a:pt x="5914" y="18264"/>
                </a:cubicBezTo>
                <a:close/>
                <a:moveTo>
                  <a:pt x="7556" y="18264"/>
                </a:moveTo>
                <a:cubicBezTo>
                  <a:pt x="7400" y="18268"/>
                  <a:pt x="7331" y="18276"/>
                  <a:pt x="7303" y="18305"/>
                </a:cubicBezTo>
                <a:cubicBezTo>
                  <a:pt x="7300" y="18358"/>
                  <a:pt x="7297" y="18421"/>
                  <a:pt x="7294" y="18487"/>
                </a:cubicBezTo>
                <a:cubicBezTo>
                  <a:pt x="7306" y="18651"/>
                  <a:pt x="7312" y="19265"/>
                  <a:pt x="7308" y="20134"/>
                </a:cubicBezTo>
                <a:lnTo>
                  <a:pt x="7303" y="21600"/>
                </a:lnTo>
                <a:lnTo>
                  <a:pt x="7436" y="21600"/>
                </a:lnTo>
                <a:lnTo>
                  <a:pt x="7436" y="21337"/>
                </a:lnTo>
                <a:lnTo>
                  <a:pt x="7436" y="20983"/>
                </a:lnTo>
                <a:lnTo>
                  <a:pt x="7617" y="20994"/>
                </a:lnTo>
                <a:cubicBezTo>
                  <a:pt x="7933" y="21024"/>
                  <a:pt x="7993" y="20751"/>
                  <a:pt x="7975" y="19356"/>
                </a:cubicBezTo>
                <a:cubicBezTo>
                  <a:pt x="7966" y="18694"/>
                  <a:pt x="7962" y="18633"/>
                  <a:pt x="7906" y="18457"/>
                </a:cubicBezTo>
                <a:cubicBezTo>
                  <a:pt x="7848" y="18276"/>
                  <a:pt x="7827" y="18258"/>
                  <a:pt x="7556" y="18264"/>
                </a:cubicBezTo>
                <a:close/>
                <a:moveTo>
                  <a:pt x="8458" y="18264"/>
                </a:moveTo>
                <a:cubicBezTo>
                  <a:pt x="8120" y="18264"/>
                  <a:pt x="8092" y="18373"/>
                  <a:pt x="8092" y="19639"/>
                </a:cubicBezTo>
                <a:cubicBezTo>
                  <a:pt x="8092" y="20631"/>
                  <a:pt x="8118" y="20848"/>
                  <a:pt x="8258" y="21014"/>
                </a:cubicBezTo>
                <a:cubicBezTo>
                  <a:pt x="8283" y="21043"/>
                  <a:pt x="8393" y="21070"/>
                  <a:pt x="8506" y="21074"/>
                </a:cubicBezTo>
                <a:cubicBezTo>
                  <a:pt x="8710" y="21082"/>
                  <a:pt x="8711" y="21083"/>
                  <a:pt x="8711" y="20882"/>
                </a:cubicBezTo>
                <a:cubicBezTo>
                  <a:pt x="8711" y="20681"/>
                  <a:pt x="8712" y="20680"/>
                  <a:pt x="8494" y="20680"/>
                </a:cubicBezTo>
                <a:cubicBezTo>
                  <a:pt x="8251" y="20680"/>
                  <a:pt x="8202" y="20608"/>
                  <a:pt x="8194" y="20235"/>
                </a:cubicBezTo>
                <a:lnTo>
                  <a:pt x="8192" y="19993"/>
                </a:lnTo>
                <a:lnTo>
                  <a:pt x="8422" y="19952"/>
                </a:lnTo>
                <a:cubicBezTo>
                  <a:pt x="8550" y="19929"/>
                  <a:pt x="8672" y="19885"/>
                  <a:pt x="8692" y="19851"/>
                </a:cubicBezTo>
                <a:cubicBezTo>
                  <a:pt x="8791" y="19681"/>
                  <a:pt x="8813" y="18785"/>
                  <a:pt x="8725" y="18467"/>
                </a:cubicBezTo>
                <a:cubicBezTo>
                  <a:pt x="8675" y="18284"/>
                  <a:pt x="8653" y="18264"/>
                  <a:pt x="8458" y="18264"/>
                </a:cubicBezTo>
                <a:close/>
                <a:moveTo>
                  <a:pt x="9133" y="18264"/>
                </a:moveTo>
                <a:cubicBezTo>
                  <a:pt x="8908" y="18264"/>
                  <a:pt x="8867" y="18523"/>
                  <a:pt x="8867" y="19993"/>
                </a:cubicBezTo>
                <a:lnTo>
                  <a:pt x="8867" y="21004"/>
                </a:lnTo>
                <a:lnTo>
                  <a:pt x="8922" y="21004"/>
                </a:lnTo>
                <a:lnTo>
                  <a:pt x="8978" y="21004"/>
                </a:lnTo>
                <a:lnTo>
                  <a:pt x="8978" y="19942"/>
                </a:lnTo>
                <a:cubicBezTo>
                  <a:pt x="8978" y="18696"/>
                  <a:pt x="8991" y="18588"/>
                  <a:pt x="9147" y="18588"/>
                </a:cubicBezTo>
                <a:cubicBezTo>
                  <a:pt x="9229" y="18588"/>
                  <a:pt x="9244" y="18563"/>
                  <a:pt x="9244" y="18426"/>
                </a:cubicBezTo>
                <a:cubicBezTo>
                  <a:pt x="9244" y="18286"/>
                  <a:pt x="9231" y="18264"/>
                  <a:pt x="9133" y="18264"/>
                </a:cubicBezTo>
                <a:close/>
                <a:moveTo>
                  <a:pt x="10044" y="18264"/>
                </a:moveTo>
                <a:cubicBezTo>
                  <a:pt x="9869" y="18264"/>
                  <a:pt x="9841" y="18287"/>
                  <a:pt x="9786" y="18457"/>
                </a:cubicBezTo>
                <a:cubicBezTo>
                  <a:pt x="9729" y="18635"/>
                  <a:pt x="9725" y="18699"/>
                  <a:pt x="9717" y="19417"/>
                </a:cubicBezTo>
                <a:cubicBezTo>
                  <a:pt x="9706" y="20316"/>
                  <a:pt x="9734" y="20713"/>
                  <a:pt x="9819" y="20882"/>
                </a:cubicBezTo>
                <a:cubicBezTo>
                  <a:pt x="9857" y="20956"/>
                  <a:pt x="9943" y="21002"/>
                  <a:pt x="10058" y="21004"/>
                </a:cubicBezTo>
                <a:cubicBezTo>
                  <a:pt x="10219" y="21007"/>
                  <a:pt x="10248" y="20984"/>
                  <a:pt x="10303" y="20812"/>
                </a:cubicBezTo>
                <a:cubicBezTo>
                  <a:pt x="10365" y="20618"/>
                  <a:pt x="10367" y="20614"/>
                  <a:pt x="10367" y="19639"/>
                </a:cubicBezTo>
                <a:cubicBezTo>
                  <a:pt x="10367" y="18664"/>
                  <a:pt x="10365" y="18650"/>
                  <a:pt x="10303" y="18457"/>
                </a:cubicBezTo>
                <a:cubicBezTo>
                  <a:pt x="10247" y="18283"/>
                  <a:pt x="10221" y="18264"/>
                  <a:pt x="10044" y="18264"/>
                </a:cubicBezTo>
                <a:close/>
                <a:moveTo>
                  <a:pt x="10742" y="18264"/>
                </a:moveTo>
                <a:cubicBezTo>
                  <a:pt x="10634" y="18264"/>
                  <a:pt x="10609" y="18293"/>
                  <a:pt x="10553" y="18497"/>
                </a:cubicBezTo>
                <a:lnTo>
                  <a:pt x="10489" y="18740"/>
                </a:lnTo>
                <a:lnTo>
                  <a:pt x="10489" y="19872"/>
                </a:lnTo>
                <a:lnTo>
                  <a:pt x="10489" y="21004"/>
                </a:lnTo>
                <a:lnTo>
                  <a:pt x="10544" y="21004"/>
                </a:lnTo>
                <a:lnTo>
                  <a:pt x="10600" y="21004"/>
                </a:lnTo>
                <a:lnTo>
                  <a:pt x="10600" y="19942"/>
                </a:lnTo>
                <a:cubicBezTo>
                  <a:pt x="10600" y="18696"/>
                  <a:pt x="10613" y="18588"/>
                  <a:pt x="10769" y="18588"/>
                </a:cubicBezTo>
                <a:cubicBezTo>
                  <a:pt x="10851" y="18588"/>
                  <a:pt x="10867" y="18563"/>
                  <a:pt x="10867" y="18426"/>
                </a:cubicBezTo>
                <a:cubicBezTo>
                  <a:pt x="10867" y="18284"/>
                  <a:pt x="10851" y="18264"/>
                  <a:pt x="10742" y="18264"/>
                </a:cubicBezTo>
                <a:close/>
                <a:moveTo>
                  <a:pt x="12406" y="18264"/>
                </a:moveTo>
                <a:cubicBezTo>
                  <a:pt x="12246" y="18264"/>
                  <a:pt x="12215" y="18289"/>
                  <a:pt x="12167" y="18446"/>
                </a:cubicBezTo>
                <a:cubicBezTo>
                  <a:pt x="12136" y="18546"/>
                  <a:pt x="12105" y="18729"/>
                  <a:pt x="12097" y="18851"/>
                </a:cubicBezTo>
                <a:cubicBezTo>
                  <a:pt x="12084" y="19049"/>
                  <a:pt x="12087" y="19073"/>
                  <a:pt x="12139" y="19073"/>
                </a:cubicBezTo>
                <a:cubicBezTo>
                  <a:pt x="12171" y="19073"/>
                  <a:pt x="12197" y="19024"/>
                  <a:pt x="12197" y="18972"/>
                </a:cubicBezTo>
                <a:cubicBezTo>
                  <a:pt x="12197" y="18719"/>
                  <a:pt x="12271" y="18588"/>
                  <a:pt x="12408" y="18588"/>
                </a:cubicBezTo>
                <a:cubicBezTo>
                  <a:pt x="12562" y="18588"/>
                  <a:pt x="12630" y="18746"/>
                  <a:pt x="12617" y="19083"/>
                </a:cubicBezTo>
                <a:cubicBezTo>
                  <a:pt x="12610" y="19262"/>
                  <a:pt x="12597" y="19277"/>
                  <a:pt x="12392" y="19316"/>
                </a:cubicBezTo>
                <a:cubicBezTo>
                  <a:pt x="12118" y="19367"/>
                  <a:pt x="12075" y="19478"/>
                  <a:pt x="12075" y="20165"/>
                </a:cubicBezTo>
                <a:cubicBezTo>
                  <a:pt x="12075" y="20556"/>
                  <a:pt x="12084" y="20640"/>
                  <a:pt x="12139" y="20812"/>
                </a:cubicBezTo>
                <a:cubicBezTo>
                  <a:pt x="12199" y="20998"/>
                  <a:pt x="12215" y="21007"/>
                  <a:pt x="12472" y="20994"/>
                </a:cubicBezTo>
                <a:lnTo>
                  <a:pt x="12742" y="20983"/>
                </a:lnTo>
                <a:lnTo>
                  <a:pt x="12736" y="20124"/>
                </a:lnTo>
                <a:cubicBezTo>
                  <a:pt x="12724" y="18364"/>
                  <a:pt x="12705" y="18264"/>
                  <a:pt x="12406" y="18264"/>
                </a:cubicBezTo>
                <a:close/>
                <a:moveTo>
                  <a:pt x="13178" y="18264"/>
                </a:moveTo>
                <a:cubicBezTo>
                  <a:pt x="12988" y="18262"/>
                  <a:pt x="12967" y="18285"/>
                  <a:pt x="12917" y="18467"/>
                </a:cubicBezTo>
                <a:cubicBezTo>
                  <a:pt x="12864" y="18658"/>
                  <a:pt x="12864" y="18694"/>
                  <a:pt x="12864" y="19831"/>
                </a:cubicBezTo>
                <a:cubicBezTo>
                  <a:pt x="12864" y="20949"/>
                  <a:pt x="12866" y="21004"/>
                  <a:pt x="12908" y="21004"/>
                </a:cubicBezTo>
                <a:cubicBezTo>
                  <a:pt x="12950" y="21004"/>
                  <a:pt x="12953" y="20950"/>
                  <a:pt x="12953" y="19942"/>
                </a:cubicBezTo>
                <a:cubicBezTo>
                  <a:pt x="12953" y="18623"/>
                  <a:pt x="12958" y="18588"/>
                  <a:pt x="13178" y="18588"/>
                </a:cubicBezTo>
                <a:cubicBezTo>
                  <a:pt x="13408" y="18588"/>
                  <a:pt x="13419" y="18643"/>
                  <a:pt x="13419" y="19952"/>
                </a:cubicBezTo>
                <a:cubicBezTo>
                  <a:pt x="13419" y="20946"/>
                  <a:pt x="13422" y="21004"/>
                  <a:pt x="13464" y="21004"/>
                </a:cubicBezTo>
                <a:cubicBezTo>
                  <a:pt x="13506" y="21004"/>
                  <a:pt x="13508" y="20951"/>
                  <a:pt x="13508" y="19912"/>
                </a:cubicBezTo>
                <a:cubicBezTo>
                  <a:pt x="13508" y="18361"/>
                  <a:pt x="13488" y="18268"/>
                  <a:pt x="13178" y="18264"/>
                </a:cubicBezTo>
                <a:close/>
                <a:moveTo>
                  <a:pt x="14731" y="18264"/>
                </a:moveTo>
                <a:cubicBezTo>
                  <a:pt x="14528" y="18264"/>
                  <a:pt x="14504" y="18279"/>
                  <a:pt x="14447" y="18457"/>
                </a:cubicBezTo>
                <a:cubicBezTo>
                  <a:pt x="14387" y="18644"/>
                  <a:pt x="14384" y="18683"/>
                  <a:pt x="14378" y="19528"/>
                </a:cubicBezTo>
                <a:cubicBezTo>
                  <a:pt x="14371" y="20528"/>
                  <a:pt x="14388" y="20727"/>
                  <a:pt x="14506" y="20943"/>
                </a:cubicBezTo>
                <a:cubicBezTo>
                  <a:pt x="14567" y="21055"/>
                  <a:pt x="14628" y="21081"/>
                  <a:pt x="14794" y="21064"/>
                </a:cubicBezTo>
                <a:cubicBezTo>
                  <a:pt x="14994" y="21044"/>
                  <a:pt x="15007" y="21034"/>
                  <a:pt x="15014" y="20862"/>
                </a:cubicBezTo>
                <a:cubicBezTo>
                  <a:pt x="15021" y="20684"/>
                  <a:pt x="15016" y="20680"/>
                  <a:pt x="14789" y="20680"/>
                </a:cubicBezTo>
                <a:cubicBezTo>
                  <a:pt x="14589" y="20680"/>
                  <a:pt x="14553" y="20662"/>
                  <a:pt x="14519" y="20529"/>
                </a:cubicBezTo>
                <a:cubicBezTo>
                  <a:pt x="14498" y="20444"/>
                  <a:pt x="14485" y="20288"/>
                  <a:pt x="14489" y="20185"/>
                </a:cubicBezTo>
                <a:cubicBezTo>
                  <a:pt x="14496" y="20006"/>
                  <a:pt x="14505" y="19994"/>
                  <a:pt x="14717" y="19952"/>
                </a:cubicBezTo>
                <a:cubicBezTo>
                  <a:pt x="14839" y="19928"/>
                  <a:pt x="14956" y="19878"/>
                  <a:pt x="14978" y="19841"/>
                </a:cubicBezTo>
                <a:cubicBezTo>
                  <a:pt x="15037" y="19741"/>
                  <a:pt x="15061" y="19528"/>
                  <a:pt x="15061" y="19073"/>
                </a:cubicBezTo>
                <a:cubicBezTo>
                  <a:pt x="15061" y="18743"/>
                  <a:pt x="15049" y="18625"/>
                  <a:pt x="15006" y="18467"/>
                </a:cubicBezTo>
                <a:cubicBezTo>
                  <a:pt x="14955" y="18283"/>
                  <a:pt x="14936" y="18264"/>
                  <a:pt x="14731" y="18264"/>
                </a:cubicBezTo>
                <a:close/>
                <a:moveTo>
                  <a:pt x="16611" y="18264"/>
                </a:moveTo>
                <a:cubicBezTo>
                  <a:pt x="16430" y="18264"/>
                  <a:pt x="16408" y="18286"/>
                  <a:pt x="16358" y="18467"/>
                </a:cubicBezTo>
                <a:cubicBezTo>
                  <a:pt x="16290" y="18714"/>
                  <a:pt x="16286" y="19073"/>
                  <a:pt x="16350" y="19073"/>
                </a:cubicBezTo>
                <a:cubicBezTo>
                  <a:pt x="16374" y="19073"/>
                  <a:pt x="16394" y="19036"/>
                  <a:pt x="16394" y="18992"/>
                </a:cubicBezTo>
                <a:cubicBezTo>
                  <a:pt x="16394" y="18948"/>
                  <a:pt x="16412" y="18838"/>
                  <a:pt x="16436" y="18750"/>
                </a:cubicBezTo>
                <a:cubicBezTo>
                  <a:pt x="16470" y="18625"/>
                  <a:pt x="16512" y="18588"/>
                  <a:pt x="16611" y="18588"/>
                </a:cubicBezTo>
                <a:cubicBezTo>
                  <a:pt x="16760" y="18588"/>
                  <a:pt x="16809" y="18694"/>
                  <a:pt x="16819" y="19033"/>
                </a:cubicBezTo>
                <a:lnTo>
                  <a:pt x="16825" y="19275"/>
                </a:lnTo>
                <a:lnTo>
                  <a:pt x="16614" y="19316"/>
                </a:lnTo>
                <a:cubicBezTo>
                  <a:pt x="16498" y="19338"/>
                  <a:pt x="16383" y="19401"/>
                  <a:pt x="16356" y="19457"/>
                </a:cubicBezTo>
                <a:cubicBezTo>
                  <a:pt x="16241" y="19695"/>
                  <a:pt x="16248" y="20649"/>
                  <a:pt x="16367" y="20882"/>
                </a:cubicBezTo>
                <a:cubicBezTo>
                  <a:pt x="16442" y="21030"/>
                  <a:pt x="16979" y="21039"/>
                  <a:pt x="16953" y="20892"/>
                </a:cubicBezTo>
                <a:cubicBezTo>
                  <a:pt x="16944" y="20844"/>
                  <a:pt x="16931" y="20303"/>
                  <a:pt x="16925" y="19690"/>
                </a:cubicBezTo>
                <a:cubicBezTo>
                  <a:pt x="16911" y="18284"/>
                  <a:pt x="16908" y="18264"/>
                  <a:pt x="16611" y="18264"/>
                </a:cubicBezTo>
                <a:close/>
                <a:moveTo>
                  <a:pt x="17081" y="18264"/>
                </a:moveTo>
                <a:lnTo>
                  <a:pt x="17081" y="19578"/>
                </a:lnTo>
                <a:cubicBezTo>
                  <a:pt x="17081" y="20302"/>
                  <a:pt x="17089" y="20924"/>
                  <a:pt x="17097" y="20953"/>
                </a:cubicBezTo>
                <a:cubicBezTo>
                  <a:pt x="17105" y="20983"/>
                  <a:pt x="17130" y="21004"/>
                  <a:pt x="17153" y="21004"/>
                </a:cubicBezTo>
                <a:cubicBezTo>
                  <a:pt x="17191" y="21004"/>
                  <a:pt x="17192" y="20914"/>
                  <a:pt x="17192" y="19639"/>
                </a:cubicBezTo>
                <a:lnTo>
                  <a:pt x="17192" y="18264"/>
                </a:lnTo>
                <a:lnTo>
                  <a:pt x="17136" y="18264"/>
                </a:lnTo>
                <a:lnTo>
                  <a:pt x="17081" y="18264"/>
                </a:lnTo>
                <a:close/>
                <a:moveTo>
                  <a:pt x="17569" y="18264"/>
                </a:moveTo>
                <a:cubicBezTo>
                  <a:pt x="17457" y="18264"/>
                  <a:pt x="17426" y="18300"/>
                  <a:pt x="17381" y="18467"/>
                </a:cubicBezTo>
                <a:cubicBezTo>
                  <a:pt x="17328" y="18658"/>
                  <a:pt x="17325" y="18694"/>
                  <a:pt x="17325" y="19831"/>
                </a:cubicBezTo>
                <a:cubicBezTo>
                  <a:pt x="17325" y="20949"/>
                  <a:pt x="17327" y="21004"/>
                  <a:pt x="17369" y="21004"/>
                </a:cubicBezTo>
                <a:cubicBezTo>
                  <a:pt x="17412" y="21004"/>
                  <a:pt x="17414" y="20950"/>
                  <a:pt x="17414" y="19942"/>
                </a:cubicBezTo>
                <a:cubicBezTo>
                  <a:pt x="17414" y="18678"/>
                  <a:pt x="17426" y="18588"/>
                  <a:pt x="17594" y="18588"/>
                </a:cubicBezTo>
                <a:cubicBezTo>
                  <a:pt x="17632" y="18588"/>
                  <a:pt x="17656" y="18582"/>
                  <a:pt x="17672" y="18568"/>
                </a:cubicBezTo>
                <a:cubicBezTo>
                  <a:pt x="17687" y="18494"/>
                  <a:pt x="17696" y="18412"/>
                  <a:pt x="17697" y="18335"/>
                </a:cubicBezTo>
                <a:cubicBezTo>
                  <a:pt x="17687" y="18273"/>
                  <a:pt x="17657" y="18264"/>
                  <a:pt x="17569" y="18264"/>
                </a:cubicBezTo>
                <a:close/>
                <a:moveTo>
                  <a:pt x="19164" y="18264"/>
                </a:moveTo>
                <a:cubicBezTo>
                  <a:pt x="18983" y="18264"/>
                  <a:pt x="18961" y="18286"/>
                  <a:pt x="18911" y="18467"/>
                </a:cubicBezTo>
                <a:cubicBezTo>
                  <a:pt x="18843" y="18714"/>
                  <a:pt x="18836" y="19073"/>
                  <a:pt x="18900" y="19073"/>
                </a:cubicBezTo>
                <a:cubicBezTo>
                  <a:pt x="18924" y="19073"/>
                  <a:pt x="18944" y="19036"/>
                  <a:pt x="18944" y="18992"/>
                </a:cubicBezTo>
                <a:cubicBezTo>
                  <a:pt x="18944" y="18948"/>
                  <a:pt x="18967" y="18838"/>
                  <a:pt x="18992" y="18750"/>
                </a:cubicBezTo>
                <a:cubicBezTo>
                  <a:pt x="19056" y="18516"/>
                  <a:pt x="19282" y="18514"/>
                  <a:pt x="19347" y="18750"/>
                </a:cubicBezTo>
                <a:cubicBezTo>
                  <a:pt x="19373" y="18842"/>
                  <a:pt x="19390" y="18995"/>
                  <a:pt x="19386" y="19093"/>
                </a:cubicBezTo>
                <a:cubicBezTo>
                  <a:pt x="19380" y="19256"/>
                  <a:pt x="19364" y="19277"/>
                  <a:pt x="19200" y="19295"/>
                </a:cubicBezTo>
                <a:cubicBezTo>
                  <a:pt x="18976" y="19321"/>
                  <a:pt x="18936" y="19352"/>
                  <a:pt x="18881" y="19568"/>
                </a:cubicBezTo>
                <a:cubicBezTo>
                  <a:pt x="18798" y="19891"/>
                  <a:pt x="18828" y="20732"/>
                  <a:pt x="18931" y="20913"/>
                </a:cubicBezTo>
                <a:cubicBezTo>
                  <a:pt x="18957" y="20959"/>
                  <a:pt x="19102" y="20996"/>
                  <a:pt x="19253" y="20994"/>
                </a:cubicBezTo>
                <a:cubicBezTo>
                  <a:pt x="19498" y="20990"/>
                  <a:pt x="19524" y="20970"/>
                  <a:pt x="19508" y="20852"/>
                </a:cubicBezTo>
                <a:cubicBezTo>
                  <a:pt x="19499" y="20780"/>
                  <a:pt x="19487" y="20240"/>
                  <a:pt x="19481" y="19649"/>
                </a:cubicBezTo>
                <a:cubicBezTo>
                  <a:pt x="19465" y="18289"/>
                  <a:pt x="19459" y="18264"/>
                  <a:pt x="19164" y="18264"/>
                </a:cubicBezTo>
                <a:close/>
                <a:moveTo>
                  <a:pt x="19892" y="18264"/>
                </a:moveTo>
                <a:cubicBezTo>
                  <a:pt x="19796" y="18264"/>
                  <a:pt x="19758" y="18303"/>
                  <a:pt x="19708" y="18457"/>
                </a:cubicBezTo>
                <a:cubicBezTo>
                  <a:pt x="19646" y="18651"/>
                  <a:pt x="19646" y="18657"/>
                  <a:pt x="19639" y="19831"/>
                </a:cubicBezTo>
                <a:lnTo>
                  <a:pt x="19631" y="21004"/>
                </a:lnTo>
                <a:lnTo>
                  <a:pt x="19689" y="21004"/>
                </a:lnTo>
                <a:lnTo>
                  <a:pt x="19744" y="21004"/>
                </a:lnTo>
                <a:lnTo>
                  <a:pt x="19744" y="19942"/>
                </a:lnTo>
                <a:cubicBezTo>
                  <a:pt x="19744" y="18696"/>
                  <a:pt x="19758" y="18588"/>
                  <a:pt x="19914" y="18588"/>
                </a:cubicBezTo>
                <a:cubicBezTo>
                  <a:pt x="19995" y="18588"/>
                  <a:pt x="20011" y="18563"/>
                  <a:pt x="20011" y="18426"/>
                </a:cubicBezTo>
                <a:cubicBezTo>
                  <a:pt x="20011" y="18285"/>
                  <a:pt x="19998" y="18264"/>
                  <a:pt x="19892" y="18264"/>
                </a:cubicBezTo>
                <a:close/>
                <a:moveTo>
                  <a:pt x="20453" y="18264"/>
                </a:moveTo>
                <a:cubicBezTo>
                  <a:pt x="20255" y="18264"/>
                  <a:pt x="20229" y="18280"/>
                  <a:pt x="20172" y="18457"/>
                </a:cubicBezTo>
                <a:cubicBezTo>
                  <a:pt x="20110" y="18649"/>
                  <a:pt x="20111" y="18661"/>
                  <a:pt x="20111" y="19619"/>
                </a:cubicBezTo>
                <a:cubicBezTo>
                  <a:pt x="20111" y="20692"/>
                  <a:pt x="20128" y="20858"/>
                  <a:pt x="20264" y="21004"/>
                </a:cubicBezTo>
                <a:cubicBezTo>
                  <a:pt x="20301" y="21044"/>
                  <a:pt x="20423" y="21062"/>
                  <a:pt x="20533" y="21054"/>
                </a:cubicBezTo>
                <a:cubicBezTo>
                  <a:pt x="20639" y="21047"/>
                  <a:pt x="20686" y="21039"/>
                  <a:pt x="20711" y="21004"/>
                </a:cubicBezTo>
                <a:cubicBezTo>
                  <a:pt x="20710" y="20902"/>
                  <a:pt x="20711" y="20803"/>
                  <a:pt x="20711" y="20700"/>
                </a:cubicBezTo>
                <a:cubicBezTo>
                  <a:pt x="20681" y="20680"/>
                  <a:pt x="20626" y="20680"/>
                  <a:pt x="20517" y="20680"/>
                </a:cubicBezTo>
                <a:cubicBezTo>
                  <a:pt x="20317" y="20680"/>
                  <a:pt x="20280" y="20662"/>
                  <a:pt x="20247" y="20529"/>
                </a:cubicBezTo>
                <a:cubicBezTo>
                  <a:pt x="20226" y="20444"/>
                  <a:pt x="20210" y="20288"/>
                  <a:pt x="20214" y="20185"/>
                </a:cubicBezTo>
                <a:cubicBezTo>
                  <a:pt x="20221" y="20006"/>
                  <a:pt x="20233" y="19994"/>
                  <a:pt x="20444" y="19952"/>
                </a:cubicBezTo>
                <a:cubicBezTo>
                  <a:pt x="20566" y="19928"/>
                  <a:pt x="20684" y="19878"/>
                  <a:pt x="20705" y="19841"/>
                </a:cubicBezTo>
                <a:cubicBezTo>
                  <a:pt x="20766" y="19739"/>
                  <a:pt x="20789" y="19527"/>
                  <a:pt x="20789" y="19043"/>
                </a:cubicBezTo>
                <a:cubicBezTo>
                  <a:pt x="20789" y="18661"/>
                  <a:pt x="20781" y="18580"/>
                  <a:pt x="20730" y="18436"/>
                </a:cubicBezTo>
                <a:cubicBezTo>
                  <a:pt x="20680" y="18293"/>
                  <a:pt x="20639" y="18264"/>
                  <a:pt x="20453" y="18264"/>
                </a:cubicBezTo>
                <a:close/>
                <a:moveTo>
                  <a:pt x="6375" y="18275"/>
                </a:moveTo>
                <a:cubicBezTo>
                  <a:pt x="6248" y="18300"/>
                  <a:pt x="6190" y="18409"/>
                  <a:pt x="6161" y="18638"/>
                </a:cubicBezTo>
                <a:cubicBezTo>
                  <a:pt x="6127" y="18913"/>
                  <a:pt x="6131" y="20426"/>
                  <a:pt x="6167" y="20680"/>
                </a:cubicBezTo>
                <a:cubicBezTo>
                  <a:pt x="6182" y="20791"/>
                  <a:pt x="6227" y="20931"/>
                  <a:pt x="6269" y="20983"/>
                </a:cubicBezTo>
                <a:cubicBezTo>
                  <a:pt x="6312" y="21036"/>
                  <a:pt x="6440" y="21072"/>
                  <a:pt x="6553" y="21074"/>
                </a:cubicBezTo>
                <a:cubicBezTo>
                  <a:pt x="6757" y="21079"/>
                  <a:pt x="6758" y="21083"/>
                  <a:pt x="6758" y="20882"/>
                </a:cubicBezTo>
                <a:lnTo>
                  <a:pt x="6758" y="20680"/>
                </a:lnTo>
                <a:lnTo>
                  <a:pt x="6536" y="20680"/>
                </a:lnTo>
                <a:cubicBezTo>
                  <a:pt x="6342" y="20680"/>
                  <a:pt x="6310" y="20664"/>
                  <a:pt x="6269" y="20518"/>
                </a:cubicBezTo>
                <a:cubicBezTo>
                  <a:pt x="6244" y="20426"/>
                  <a:pt x="6227" y="20273"/>
                  <a:pt x="6231" y="20175"/>
                </a:cubicBezTo>
                <a:cubicBezTo>
                  <a:pt x="6237" y="20009"/>
                  <a:pt x="6251" y="19990"/>
                  <a:pt x="6478" y="19952"/>
                </a:cubicBezTo>
                <a:cubicBezTo>
                  <a:pt x="6708" y="19914"/>
                  <a:pt x="6721" y="19906"/>
                  <a:pt x="6772" y="19690"/>
                </a:cubicBezTo>
                <a:cubicBezTo>
                  <a:pt x="6841" y="19398"/>
                  <a:pt x="6847" y="18783"/>
                  <a:pt x="6783" y="18497"/>
                </a:cubicBezTo>
                <a:cubicBezTo>
                  <a:pt x="6745" y="18325"/>
                  <a:pt x="6718" y="18300"/>
                  <a:pt x="6525" y="18275"/>
                </a:cubicBezTo>
                <a:cubicBezTo>
                  <a:pt x="6465" y="18267"/>
                  <a:pt x="6417" y="18266"/>
                  <a:pt x="6375" y="18275"/>
                </a:cubicBezTo>
                <a:close/>
                <a:moveTo>
                  <a:pt x="11156" y="18275"/>
                </a:moveTo>
                <a:cubicBezTo>
                  <a:pt x="11085" y="18269"/>
                  <a:pt x="11071" y="18321"/>
                  <a:pt x="11022" y="18497"/>
                </a:cubicBezTo>
                <a:lnTo>
                  <a:pt x="10956" y="18740"/>
                </a:lnTo>
                <a:lnTo>
                  <a:pt x="10956" y="19872"/>
                </a:lnTo>
                <a:lnTo>
                  <a:pt x="10956" y="21004"/>
                </a:lnTo>
                <a:lnTo>
                  <a:pt x="11011" y="21004"/>
                </a:lnTo>
                <a:lnTo>
                  <a:pt x="11064" y="21004"/>
                </a:lnTo>
                <a:lnTo>
                  <a:pt x="11064" y="19942"/>
                </a:lnTo>
                <a:cubicBezTo>
                  <a:pt x="11064" y="18709"/>
                  <a:pt x="11080" y="18588"/>
                  <a:pt x="11228" y="18588"/>
                </a:cubicBezTo>
                <a:cubicBezTo>
                  <a:pt x="11384" y="18588"/>
                  <a:pt x="11397" y="18698"/>
                  <a:pt x="11397" y="19932"/>
                </a:cubicBezTo>
                <a:lnTo>
                  <a:pt x="11397" y="21004"/>
                </a:lnTo>
                <a:lnTo>
                  <a:pt x="11453" y="21004"/>
                </a:lnTo>
                <a:lnTo>
                  <a:pt x="11508" y="21004"/>
                </a:lnTo>
                <a:lnTo>
                  <a:pt x="11508" y="19942"/>
                </a:lnTo>
                <a:cubicBezTo>
                  <a:pt x="11508" y="18709"/>
                  <a:pt x="11524" y="18588"/>
                  <a:pt x="11672" y="18588"/>
                </a:cubicBezTo>
                <a:cubicBezTo>
                  <a:pt x="11829" y="18588"/>
                  <a:pt x="11842" y="18698"/>
                  <a:pt x="11842" y="19932"/>
                </a:cubicBezTo>
                <a:lnTo>
                  <a:pt x="11842" y="21004"/>
                </a:lnTo>
                <a:lnTo>
                  <a:pt x="11900" y="21004"/>
                </a:lnTo>
                <a:lnTo>
                  <a:pt x="11956" y="21004"/>
                </a:lnTo>
                <a:lnTo>
                  <a:pt x="11950" y="19831"/>
                </a:lnTo>
                <a:lnTo>
                  <a:pt x="11942" y="18649"/>
                </a:lnTo>
                <a:lnTo>
                  <a:pt x="11878" y="18457"/>
                </a:lnTo>
                <a:cubicBezTo>
                  <a:pt x="11819" y="18272"/>
                  <a:pt x="11801" y="18254"/>
                  <a:pt x="11656" y="18295"/>
                </a:cubicBezTo>
                <a:cubicBezTo>
                  <a:pt x="11461" y="18350"/>
                  <a:pt x="11446" y="18350"/>
                  <a:pt x="11247" y="18295"/>
                </a:cubicBezTo>
                <a:cubicBezTo>
                  <a:pt x="11208" y="18284"/>
                  <a:pt x="11179" y="18277"/>
                  <a:pt x="11156" y="18275"/>
                </a:cubicBezTo>
                <a:close/>
                <a:moveTo>
                  <a:pt x="21172" y="18355"/>
                </a:moveTo>
                <a:cubicBezTo>
                  <a:pt x="21058" y="18360"/>
                  <a:pt x="21001" y="18383"/>
                  <a:pt x="21033" y="18416"/>
                </a:cubicBezTo>
                <a:cubicBezTo>
                  <a:pt x="21084" y="18468"/>
                  <a:pt x="21088" y="18514"/>
                  <a:pt x="21094" y="19012"/>
                </a:cubicBezTo>
                <a:cubicBezTo>
                  <a:pt x="21097" y="19201"/>
                  <a:pt x="21100" y="19330"/>
                  <a:pt x="21105" y="19417"/>
                </a:cubicBezTo>
                <a:cubicBezTo>
                  <a:pt x="21111" y="19421"/>
                  <a:pt x="21117" y="19430"/>
                  <a:pt x="21122" y="19427"/>
                </a:cubicBezTo>
                <a:cubicBezTo>
                  <a:pt x="21125" y="19425"/>
                  <a:pt x="21132" y="19428"/>
                  <a:pt x="21136" y="19427"/>
                </a:cubicBezTo>
                <a:cubicBezTo>
                  <a:pt x="21142" y="19340"/>
                  <a:pt x="21145" y="19207"/>
                  <a:pt x="21147" y="19012"/>
                </a:cubicBezTo>
                <a:lnTo>
                  <a:pt x="21155" y="18467"/>
                </a:lnTo>
                <a:lnTo>
                  <a:pt x="21222" y="18467"/>
                </a:lnTo>
                <a:lnTo>
                  <a:pt x="21289" y="18467"/>
                </a:lnTo>
                <a:lnTo>
                  <a:pt x="21294" y="19012"/>
                </a:lnTo>
                <a:cubicBezTo>
                  <a:pt x="21298" y="19308"/>
                  <a:pt x="21313" y="19503"/>
                  <a:pt x="21325" y="19548"/>
                </a:cubicBezTo>
                <a:cubicBezTo>
                  <a:pt x="21326" y="19550"/>
                  <a:pt x="21327" y="19547"/>
                  <a:pt x="21328" y="19548"/>
                </a:cubicBezTo>
                <a:cubicBezTo>
                  <a:pt x="21329" y="19550"/>
                  <a:pt x="21329" y="19557"/>
                  <a:pt x="21330" y="19558"/>
                </a:cubicBezTo>
                <a:cubicBezTo>
                  <a:pt x="21338" y="19543"/>
                  <a:pt x="21344" y="19456"/>
                  <a:pt x="21344" y="19275"/>
                </a:cubicBezTo>
                <a:cubicBezTo>
                  <a:pt x="21344" y="18872"/>
                  <a:pt x="21380" y="18855"/>
                  <a:pt x="21422" y="19235"/>
                </a:cubicBezTo>
                <a:cubicBezTo>
                  <a:pt x="21464" y="19613"/>
                  <a:pt x="21497" y="19611"/>
                  <a:pt x="21530" y="19245"/>
                </a:cubicBezTo>
                <a:cubicBezTo>
                  <a:pt x="21553" y="19000"/>
                  <a:pt x="21577" y="18930"/>
                  <a:pt x="21592" y="19023"/>
                </a:cubicBezTo>
                <a:cubicBezTo>
                  <a:pt x="21592" y="18828"/>
                  <a:pt x="21591" y="18644"/>
                  <a:pt x="21592" y="18436"/>
                </a:cubicBezTo>
                <a:cubicBezTo>
                  <a:pt x="21576" y="18509"/>
                  <a:pt x="21563" y="18618"/>
                  <a:pt x="21547" y="18770"/>
                </a:cubicBezTo>
                <a:cubicBezTo>
                  <a:pt x="21524" y="19000"/>
                  <a:pt x="21496" y="19194"/>
                  <a:pt x="21486" y="19194"/>
                </a:cubicBezTo>
                <a:cubicBezTo>
                  <a:pt x="21466" y="19194"/>
                  <a:pt x="21421" y="18906"/>
                  <a:pt x="21389" y="18568"/>
                </a:cubicBezTo>
                <a:cubicBezTo>
                  <a:pt x="21373" y="18403"/>
                  <a:pt x="21366" y="18363"/>
                  <a:pt x="21283" y="18355"/>
                </a:cubicBezTo>
                <a:cubicBezTo>
                  <a:pt x="21256" y="18353"/>
                  <a:pt x="21221" y="18354"/>
                  <a:pt x="21172" y="18355"/>
                </a:cubicBezTo>
                <a:close/>
                <a:moveTo>
                  <a:pt x="4422" y="18588"/>
                </a:moveTo>
                <a:cubicBezTo>
                  <a:pt x="4630" y="18588"/>
                  <a:pt x="4650" y="18680"/>
                  <a:pt x="4650" y="19649"/>
                </a:cubicBezTo>
                <a:cubicBezTo>
                  <a:pt x="4650" y="20311"/>
                  <a:pt x="4647" y="20361"/>
                  <a:pt x="4592" y="20518"/>
                </a:cubicBezTo>
                <a:cubicBezTo>
                  <a:pt x="4549" y="20641"/>
                  <a:pt x="4503" y="20675"/>
                  <a:pt x="4419" y="20670"/>
                </a:cubicBezTo>
                <a:cubicBezTo>
                  <a:pt x="4205" y="20658"/>
                  <a:pt x="4183" y="20565"/>
                  <a:pt x="4183" y="19589"/>
                </a:cubicBezTo>
                <a:cubicBezTo>
                  <a:pt x="4183" y="18651"/>
                  <a:pt x="4199" y="18588"/>
                  <a:pt x="4422" y="18588"/>
                </a:cubicBezTo>
                <a:close/>
                <a:moveTo>
                  <a:pt x="7647" y="18588"/>
                </a:moveTo>
                <a:cubicBezTo>
                  <a:pt x="7853" y="18588"/>
                  <a:pt x="7869" y="18661"/>
                  <a:pt x="7869" y="19649"/>
                </a:cubicBezTo>
                <a:cubicBezTo>
                  <a:pt x="7869" y="20266"/>
                  <a:pt x="7863" y="20440"/>
                  <a:pt x="7833" y="20529"/>
                </a:cubicBezTo>
                <a:cubicBezTo>
                  <a:pt x="7786" y="20670"/>
                  <a:pt x="7559" y="20696"/>
                  <a:pt x="7489" y="20569"/>
                </a:cubicBezTo>
                <a:cubicBezTo>
                  <a:pt x="7438" y="20477"/>
                  <a:pt x="7437" y="20430"/>
                  <a:pt x="7431" y="19629"/>
                </a:cubicBezTo>
                <a:cubicBezTo>
                  <a:pt x="7423" y="18618"/>
                  <a:pt x="7429" y="18588"/>
                  <a:pt x="7647" y="18588"/>
                </a:cubicBezTo>
                <a:close/>
                <a:moveTo>
                  <a:pt x="8431" y="18588"/>
                </a:moveTo>
                <a:cubicBezTo>
                  <a:pt x="8459" y="18588"/>
                  <a:pt x="8483" y="18601"/>
                  <a:pt x="8508" y="18608"/>
                </a:cubicBezTo>
                <a:cubicBezTo>
                  <a:pt x="8566" y="18624"/>
                  <a:pt x="8615" y="18648"/>
                  <a:pt x="8631" y="18689"/>
                </a:cubicBezTo>
                <a:cubicBezTo>
                  <a:pt x="8684" y="18834"/>
                  <a:pt x="8701" y="19242"/>
                  <a:pt x="8661" y="19437"/>
                </a:cubicBezTo>
                <a:cubicBezTo>
                  <a:pt x="8633" y="19574"/>
                  <a:pt x="8596" y="19596"/>
                  <a:pt x="8419" y="19619"/>
                </a:cubicBezTo>
                <a:cubicBezTo>
                  <a:pt x="8306" y="19634"/>
                  <a:pt x="8206" y="19622"/>
                  <a:pt x="8197" y="19589"/>
                </a:cubicBezTo>
                <a:cubicBezTo>
                  <a:pt x="8162" y="19461"/>
                  <a:pt x="8180" y="18912"/>
                  <a:pt x="8225" y="18750"/>
                </a:cubicBezTo>
                <a:cubicBezTo>
                  <a:pt x="8261" y="18618"/>
                  <a:pt x="8298" y="18588"/>
                  <a:pt x="8431" y="18588"/>
                </a:cubicBezTo>
                <a:close/>
                <a:moveTo>
                  <a:pt x="10047" y="18588"/>
                </a:moveTo>
                <a:cubicBezTo>
                  <a:pt x="10249" y="18588"/>
                  <a:pt x="10267" y="18668"/>
                  <a:pt x="10267" y="19659"/>
                </a:cubicBezTo>
                <a:cubicBezTo>
                  <a:pt x="10267" y="19771"/>
                  <a:pt x="10267" y="19839"/>
                  <a:pt x="10267" y="19922"/>
                </a:cubicBezTo>
                <a:cubicBezTo>
                  <a:pt x="10271" y="19930"/>
                  <a:pt x="10274" y="19931"/>
                  <a:pt x="10278" y="19952"/>
                </a:cubicBezTo>
                <a:cubicBezTo>
                  <a:pt x="10287" y="20004"/>
                  <a:pt x="10284" y="20090"/>
                  <a:pt x="10272" y="20134"/>
                </a:cubicBezTo>
                <a:cubicBezTo>
                  <a:pt x="10269" y="20145"/>
                  <a:pt x="10267" y="20139"/>
                  <a:pt x="10264" y="20145"/>
                </a:cubicBezTo>
                <a:cubicBezTo>
                  <a:pt x="10260" y="20402"/>
                  <a:pt x="10248" y="20480"/>
                  <a:pt x="10217" y="20559"/>
                </a:cubicBezTo>
                <a:cubicBezTo>
                  <a:pt x="10186" y="20636"/>
                  <a:pt x="10120" y="20680"/>
                  <a:pt x="10044" y="20680"/>
                </a:cubicBezTo>
                <a:cubicBezTo>
                  <a:pt x="9969" y="20680"/>
                  <a:pt x="9902" y="20636"/>
                  <a:pt x="9872" y="20559"/>
                </a:cubicBezTo>
                <a:cubicBezTo>
                  <a:pt x="9827" y="20444"/>
                  <a:pt x="9822" y="20363"/>
                  <a:pt x="9822" y="19639"/>
                </a:cubicBezTo>
                <a:cubicBezTo>
                  <a:pt x="9822" y="18656"/>
                  <a:pt x="9837" y="18588"/>
                  <a:pt x="10047" y="18588"/>
                </a:cubicBezTo>
                <a:close/>
                <a:moveTo>
                  <a:pt x="14719" y="18588"/>
                </a:moveTo>
                <a:cubicBezTo>
                  <a:pt x="14855" y="18588"/>
                  <a:pt x="14891" y="18617"/>
                  <a:pt x="14928" y="18750"/>
                </a:cubicBezTo>
                <a:cubicBezTo>
                  <a:pt x="14988" y="18969"/>
                  <a:pt x="14985" y="19348"/>
                  <a:pt x="14922" y="19508"/>
                </a:cubicBezTo>
                <a:cubicBezTo>
                  <a:pt x="14861" y="19663"/>
                  <a:pt x="14530" y="19687"/>
                  <a:pt x="14489" y="19538"/>
                </a:cubicBezTo>
                <a:cubicBezTo>
                  <a:pt x="14448" y="19389"/>
                  <a:pt x="14457" y="19036"/>
                  <a:pt x="14508" y="18800"/>
                </a:cubicBezTo>
                <a:cubicBezTo>
                  <a:pt x="14551" y="18605"/>
                  <a:pt x="14568" y="18588"/>
                  <a:pt x="14719" y="18588"/>
                </a:cubicBezTo>
                <a:close/>
                <a:moveTo>
                  <a:pt x="20447" y="18588"/>
                </a:moveTo>
                <a:cubicBezTo>
                  <a:pt x="20638" y="18588"/>
                  <a:pt x="20700" y="18719"/>
                  <a:pt x="20700" y="19114"/>
                </a:cubicBezTo>
                <a:cubicBezTo>
                  <a:pt x="20700" y="19304"/>
                  <a:pt x="20684" y="19420"/>
                  <a:pt x="20650" y="19508"/>
                </a:cubicBezTo>
                <a:cubicBezTo>
                  <a:pt x="20599" y="19636"/>
                  <a:pt x="20256" y="19693"/>
                  <a:pt x="20225" y="19578"/>
                </a:cubicBezTo>
                <a:cubicBezTo>
                  <a:pt x="20217" y="19549"/>
                  <a:pt x="20211" y="19380"/>
                  <a:pt x="20211" y="19194"/>
                </a:cubicBezTo>
                <a:cubicBezTo>
                  <a:pt x="20211" y="18707"/>
                  <a:pt x="20257" y="18588"/>
                  <a:pt x="20447" y="18588"/>
                </a:cubicBezTo>
                <a:close/>
                <a:moveTo>
                  <a:pt x="6444" y="18598"/>
                </a:moveTo>
                <a:cubicBezTo>
                  <a:pt x="6642" y="18557"/>
                  <a:pt x="6714" y="18694"/>
                  <a:pt x="6714" y="19103"/>
                </a:cubicBezTo>
                <a:cubicBezTo>
                  <a:pt x="6714" y="19252"/>
                  <a:pt x="6701" y="19411"/>
                  <a:pt x="6686" y="19457"/>
                </a:cubicBezTo>
                <a:cubicBezTo>
                  <a:pt x="6659" y="19538"/>
                  <a:pt x="6255" y="19628"/>
                  <a:pt x="6236" y="19558"/>
                </a:cubicBezTo>
                <a:cubicBezTo>
                  <a:pt x="6214" y="19478"/>
                  <a:pt x="6230" y="18930"/>
                  <a:pt x="6258" y="18790"/>
                </a:cubicBezTo>
                <a:cubicBezTo>
                  <a:pt x="6282" y="18671"/>
                  <a:pt x="6322" y="18623"/>
                  <a:pt x="6444" y="18598"/>
                </a:cubicBezTo>
                <a:close/>
                <a:moveTo>
                  <a:pt x="12339" y="19639"/>
                </a:moveTo>
                <a:cubicBezTo>
                  <a:pt x="12364" y="19638"/>
                  <a:pt x="12394" y="19644"/>
                  <a:pt x="12433" y="19649"/>
                </a:cubicBezTo>
                <a:lnTo>
                  <a:pt x="12608" y="19669"/>
                </a:lnTo>
                <a:lnTo>
                  <a:pt x="12614" y="20054"/>
                </a:lnTo>
                <a:cubicBezTo>
                  <a:pt x="12619" y="20368"/>
                  <a:pt x="12614" y="20441"/>
                  <a:pt x="12572" y="20549"/>
                </a:cubicBezTo>
                <a:cubicBezTo>
                  <a:pt x="12539" y="20632"/>
                  <a:pt x="12474" y="20680"/>
                  <a:pt x="12386" y="20680"/>
                </a:cubicBezTo>
                <a:cubicBezTo>
                  <a:pt x="12273" y="20680"/>
                  <a:pt x="12243" y="20654"/>
                  <a:pt x="12203" y="20498"/>
                </a:cubicBezTo>
                <a:cubicBezTo>
                  <a:pt x="12140" y="20257"/>
                  <a:pt x="12140" y="20024"/>
                  <a:pt x="12206" y="19801"/>
                </a:cubicBezTo>
                <a:cubicBezTo>
                  <a:pt x="12240" y="19682"/>
                  <a:pt x="12264" y="19643"/>
                  <a:pt x="12339" y="19639"/>
                </a:cubicBezTo>
                <a:close/>
                <a:moveTo>
                  <a:pt x="19100" y="19639"/>
                </a:moveTo>
                <a:cubicBezTo>
                  <a:pt x="19126" y="19638"/>
                  <a:pt x="19157" y="19644"/>
                  <a:pt x="19197" y="19649"/>
                </a:cubicBezTo>
                <a:lnTo>
                  <a:pt x="19378" y="19669"/>
                </a:lnTo>
                <a:lnTo>
                  <a:pt x="19386" y="19983"/>
                </a:lnTo>
                <a:cubicBezTo>
                  <a:pt x="19391" y="20218"/>
                  <a:pt x="19382" y="20343"/>
                  <a:pt x="19344" y="20488"/>
                </a:cubicBezTo>
                <a:cubicBezTo>
                  <a:pt x="19302" y="20651"/>
                  <a:pt x="19272" y="20680"/>
                  <a:pt x="19153" y="20680"/>
                </a:cubicBezTo>
                <a:cubicBezTo>
                  <a:pt x="19042" y="20680"/>
                  <a:pt x="19002" y="20646"/>
                  <a:pt x="18967" y="20518"/>
                </a:cubicBezTo>
                <a:cubicBezTo>
                  <a:pt x="18910" y="20311"/>
                  <a:pt x="18912" y="20000"/>
                  <a:pt x="18969" y="19791"/>
                </a:cubicBezTo>
                <a:cubicBezTo>
                  <a:pt x="18999" y="19683"/>
                  <a:pt x="19023" y="19642"/>
                  <a:pt x="19100" y="19639"/>
                </a:cubicBezTo>
                <a:close/>
                <a:moveTo>
                  <a:pt x="16653" y="19649"/>
                </a:moveTo>
                <a:lnTo>
                  <a:pt x="16825" y="19669"/>
                </a:lnTo>
                <a:lnTo>
                  <a:pt x="16833" y="20003"/>
                </a:lnTo>
                <a:cubicBezTo>
                  <a:pt x="16839" y="20284"/>
                  <a:pt x="16831" y="20365"/>
                  <a:pt x="16781" y="20508"/>
                </a:cubicBezTo>
                <a:cubicBezTo>
                  <a:pt x="16736" y="20636"/>
                  <a:pt x="16688" y="20680"/>
                  <a:pt x="16594" y="20680"/>
                </a:cubicBezTo>
                <a:cubicBezTo>
                  <a:pt x="16434" y="20680"/>
                  <a:pt x="16372" y="20531"/>
                  <a:pt x="16372" y="20155"/>
                </a:cubicBezTo>
                <a:cubicBezTo>
                  <a:pt x="16372" y="19738"/>
                  <a:pt x="16437" y="19620"/>
                  <a:pt x="16653" y="19649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113</Words>
  <Application>Microsoft Macintosh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Helvetica Neue Bold Condensed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Shedrick</dc:creator>
  <cp:lastModifiedBy>Maria Shedrick</cp:lastModifiedBy>
  <cp:revision>1</cp:revision>
  <dcterms:created xsi:type="dcterms:W3CDTF">2022-10-10T16:31:49Z</dcterms:created>
  <dcterms:modified xsi:type="dcterms:W3CDTF">2022-10-10T16:33:39Z</dcterms:modified>
</cp:coreProperties>
</file>